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3" r:id="rId4"/>
    <p:sldId id="282" r:id="rId5"/>
    <p:sldId id="284" r:id="rId6"/>
    <p:sldId id="286" r:id="rId7"/>
    <p:sldId id="290" r:id="rId8"/>
    <p:sldId id="291" r:id="rId9"/>
    <p:sldId id="292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50" autoAdjust="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07D99-CA90-4767-A145-8500E4702F9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B56D-4F26-4FF9-B9D1-0A2295824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of RTF Wood Smoke Analysis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RTF PAC</a:t>
            </a:r>
          </a:p>
          <a:p>
            <a:r>
              <a:rPr lang="en-US" dirty="0" smtClean="0"/>
              <a:t>November 24,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RTF staff investigated the methodology for quantifying health impacts from changes in wood smoke</a:t>
            </a:r>
          </a:p>
          <a:p>
            <a:r>
              <a:rPr lang="en-US" dirty="0" smtClean="0"/>
              <a:t>Meet with both RTF and RTF PAC in October to discuss findings</a:t>
            </a:r>
          </a:p>
          <a:p>
            <a:r>
              <a:rPr lang="en-US" dirty="0" smtClean="0"/>
              <a:t>Updated the Power Committee at its November meeting</a:t>
            </a:r>
          </a:p>
          <a:p>
            <a:r>
              <a:rPr lang="en-US" dirty="0" smtClean="0"/>
              <a:t>Finalized an RTF Recommendation at its November 18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 from Previous </a:t>
            </a:r>
            <a:br>
              <a:rPr lang="en-US" dirty="0" smtClean="0"/>
            </a:br>
            <a:r>
              <a:rPr lang="en-US" dirty="0" smtClean="0"/>
              <a:t>RTF PAC Discussion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Role of the Council, RTF, and utilities: The benefit is a public health benefit that the electric system is not responsible for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Questions around the role of electric rate payers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Questions around primarily justifying cost effectiveness based on non energy benefits (and not the energy benefits)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Boundaries: Potentially going down this path could open a lot of doors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General agreement that defining clear boundaries would be important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Questions around where one might draw those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 from Previous </a:t>
            </a:r>
            <a:br>
              <a:rPr lang="en-US" dirty="0" smtClean="0"/>
            </a:br>
            <a:r>
              <a:rPr lang="en-US" dirty="0" smtClean="0"/>
              <a:t>RTF PAC Discussion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Direct attribution: Whether the example satisfies the requirements of the Power Act around attribution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Differences of opinion around definition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Council will ultimately decide and may not be bound by litigated interpretations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Role of the RTF and RTF PAC: What is the role in informing the Council’s thinking on the environmental methodology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Interest in understanding any RTF decision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Interest in the RTF PAC potentially developing its own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RTF technical findings to help inform the Council’s thinking on these questions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Specifically focusing on technical considerations on causality and potential methodology for quantification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612-237C-48F6-B4E4-F2F2CA0D34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3554" name="Picture 2" descr="http://www.mrsafety.com/images/A6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1148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Findings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 smtClean="0"/>
              <a:t>Step 1: Quantifying Changes in Wood Use Resulting from an Energy Efficiency Measure</a:t>
            </a:r>
            <a:endParaRPr lang="en-US" sz="2600" dirty="0" smtClean="0"/>
          </a:p>
          <a:p>
            <a:pPr lvl="0"/>
            <a:r>
              <a:rPr lang="en-US" sz="2600" dirty="0" smtClean="0"/>
              <a:t>There is a causal link between ductless heat pumps and wood use, as evidence shows that the introduction of a ductless heat pump offsets some supplemental wood use, on average. </a:t>
            </a:r>
          </a:p>
          <a:p>
            <a:pPr lvl="0"/>
            <a:r>
              <a:rPr lang="en-US" sz="2600" dirty="0" smtClean="0"/>
              <a:t>Wood use changes can be quantified and would need to be determined on a measure category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612-237C-48F6-B4E4-F2F2CA0D34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695890"/>
            <a:ext cx="637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Georgia" pitchFamily="18" charset="0"/>
              </a:rPr>
              <a:t>See the memo for the full language of the RTF decision</a:t>
            </a:r>
            <a:endParaRPr lang="en-US" sz="20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Findings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smtClean="0"/>
              <a:t>Steps 2-4: Monetizing the Resulting Health Impacts</a:t>
            </a:r>
            <a:r>
              <a:rPr lang="en-US" sz="2400" dirty="0" smtClean="0"/>
              <a:t> </a:t>
            </a:r>
          </a:p>
          <a:p>
            <a:pPr lvl="0"/>
            <a:r>
              <a:rPr lang="en-US" sz="2200" dirty="0" smtClean="0"/>
              <a:t>If the Council finds that health impacts from wood smoke emissions should be a part of its cost effectiveness analysis, the RTF notes that there is a methodology used by EPA to quantify and monetize impacts and is accepted as best practice. </a:t>
            </a:r>
          </a:p>
          <a:p>
            <a:pPr lvl="0"/>
            <a:r>
              <a:rPr lang="en-US" sz="2200" dirty="0" smtClean="0"/>
              <a:t>A more sophisticated dispersion model would be required to be consistent with EPA methodology that accounts for </a:t>
            </a:r>
            <a:r>
              <a:rPr lang="en-US" sz="2200" dirty="0" err="1" smtClean="0"/>
              <a:t>locational</a:t>
            </a:r>
            <a:r>
              <a:rPr lang="en-US" sz="2200" dirty="0" smtClean="0"/>
              <a:t> impacts of emissions and partial-year effects.</a:t>
            </a:r>
          </a:p>
          <a:p>
            <a:pPr lvl="0"/>
            <a:r>
              <a:rPr lang="en-US" sz="2200" dirty="0" smtClean="0"/>
              <a:t>The monetized value of health impacts, for at least some measures, can be significant.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612-237C-48F6-B4E4-F2F2CA0D34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695890"/>
            <a:ext cx="637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Georgia" pitchFamily="18" charset="0"/>
              </a:rPr>
              <a:t>See the memo for the full language of the RTF decision</a:t>
            </a:r>
            <a:endParaRPr lang="en-US" sz="20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Findings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of Existing Estimates: There is not consensus as to whether today’s numbers are good enough</a:t>
            </a:r>
          </a:p>
          <a:p>
            <a:r>
              <a:rPr lang="en-US" dirty="0" smtClean="0"/>
              <a:t>Resource Requirements: The RTF outlined the resources used to date and noted that more would be required.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695890"/>
            <a:ext cx="637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Georgia" pitchFamily="18" charset="0"/>
              </a:rPr>
              <a:t>See the memo for the full language of the RTF decision</a:t>
            </a:r>
            <a:endParaRPr lang="en-US" sz="20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Packet materials due Dec 2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66" t="17778" r="72292" b="5926"/>
          <a:stretch>
            <a:fillRect/>
          </a:stretch>
        </p:blipFill>
        <p:spPr bwMode="auto">
          <a:xfrm>
            <a:off x="5410200" y="1600200"/>
            <a:ext cx="2438400" cy="24866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791" t="13334" r="63334" b="9630"/>
          <a:stretch>
            <a:fillRect/>
          </a:stretch>
        </p:blipFill>
        <p:spPr bwMode="auto">
          <a:xfrm>
            <a:off x="1054345" y="1600200"/>
            <a:ext cx="2908055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4114800" y="2843542"/>
            <a:ext cx="1219200" cy="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10200" y="4419600"/>
            <a:ext cx="2438400" cy="914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RTF PAC Recommendation ??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4800" y="4876800"/>
            <a:ext cx="12192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ouncil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Council</Template>
  <TotalTime>744</TotalTime>
  <Words>423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Council</vt:lpstr>
      <vt:lpstr>Discussion of RTF Wood Smoke Analysis Recommendations</vt:lpstr>
      <vt:lpstr>Work to Date</vt:lpstr>
      <vt:lpstr>Highlights from Previous  RTF PAC Discussion (1)</vt:lpstr>
      <vt:lpstr>Highlights from Previous  RTF PAC Discussion (2)</vt:lpstr>
      <vt:lpstr>RTF Discussion</vt:lpstr>
      <vt:lpstr>RTF Findings (1)</vt:lpstr>
      <vt:lpstr>RTF Findings (2)</vt:lpstr>
      <vt:lpstr>RTF Findings (3)</vt:lpstr>
      <vt:lpstr>Materials for the Council</vt:lpstr>
      <vt:lpstr>PAC Discussion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Wood Smoke Quantification and Attribution</dc:title>
  <dc:creator>Jennifer Anziano</dc:creator>
  <cp:lastModifiedBy>Aggar Assefa</cp:lastModifiedBy>
  <cp:revision>68</cp:revision>
  <dcterms:created xsi:type="dcterms:W3CDTF">2014-10-15T20:10:38Z</dcterms:created>
  <dcterms:modified xsi:type="dcterms:W3CDTF">2014-11-21T23:55:03Z</dcterms:modified>
</cp:coreProperties>
</file>