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97B79-6DD4-42E4-A773-FB6F4EC0041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E355-B9B7-487D-AB4A-FB3098F64B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 Smoke Analysis Timeline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Develop</a:t>
                      </a:r>
                      <a:r>
                        <a:rPr lang="en-US" b="0" baseline="0" dirty="0" smtClean="0"/>
                        <a:t> Draft Report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September 23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Discuss</a:t>
                      </a:r>
                      <a:r>
                        <a:rPr lang="en-US" baseline="0" dirty="0" smtClean="0"/>
                        <a:t> with Wood Smoke Subcommittee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 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to the RTF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Share with the PAC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Discuss</a:t>
                      </a:r>
                      <a:r>
                        <a:rPr lang="en-US" baseline="0" dirty="0" smtClean="0"/>
                        <a:t> with the PAC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 of October 20 (tentative)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Prepare</a:t>
                      </a:r>
                      <a:r>
                        <a:rPr lang="en-US" baseline="0" dirty="0" smtClean="0"/>
                        <a:t> for Council October Packet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to the Council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5720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Does the PAC want to discuss the Report?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If so, would a webinar the week of October 20 work?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74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Wood Smoke Analysis Timeline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 Smoke Analysis Timeline</dc:title>
  <dc:creator>Jennifer Anziano</dc:creator>
  <cp:lastModifiedBy>Jennifer Anziano</cp:lastModifiedBy>
  <cp:revision>1</cp:revision>
  <dcterms:created xsi:type="dcterms:W3CDTF">2014-09-12T19:18:10Z</dcterms:created>
  <dcterms:modified xsi:type="dcterms:W3CDTF">2014-09-12T19:24:01Z</dcterms:modified>
</cp:coreProperties>
</file>