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85" r:id="rId2"/>
    <p:sldId id="283" r:id="rId3"/>
    <p:sldId id="28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CC33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power\JF\2021%20Adequacy\Ref%202017%201year\January%20Dispatc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power\JF\2021%20Adequacy\Ref%202017%201year\January%20Dispatch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1\power\JF\2021%20Adequacy\Ref%202017%201year\First%20Day%20Januar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48734567266281"/>
          <c:y val="9.4353947815131789E-2"/>
          <c:w val="0.85819338066202311"/>
          <c:h val="0.77890942131118435"/>
        </c:manualLayout>
      </c:layout>
      <c:lineChart>
        <c:grouping val="standard"/>
        <c:varyColors val="0"/>
        <c:ser>
          <c:idx val="1"/>
          <c:order val="0"/>
          <c:tx>
            <c:strRef>
              <c:f>Sheet1!$I$3</c:f>
              <c:strCache>
                <c:ptCount val="1"/>
                <c:pt idx="0">
                  <c:v>Total Load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val>
            <c:numRef>
              <c:f>Sheet1!$I$4:$I$171</c:f>
              <c:numCache>
                <c:formatCode>General</c:formatCode>
                <c:ptCount val="168"/>
                <c:pt idx="0">
                  <c:v>22659</c:v>
                </c:pt>
                <c:pt idx="1">
                  <c:v>22171</c:v>
                </c:pt>
                <c:pt idx="2">
                  <c:v>22042</c:v>
                </c:pt>
                <c:pt idx="3">
                  <c:v>22281</c:v>
                </c:pt>
                <c:pt idx="4">
                  <c:v>23187</c:v>
                </c:pt>
                <c:pt idx="5">
                  <c:v>25330</c:v>
                </c:pt>
                <c:pt idx="6">
                  <c:v>28451</c:v>
                </c:pt>
                <c:pt idx="7">
                  <c:v>30447</c:v>
                </c:pt>
                <c:pt idx="8">
                  <c:v>30706</c:v>
                </c:pt>
                <c:pt idx="9">
                  <c:v>30433</c:v>
                </c:pt>
                <c:pt idx="10">
                  <c:v>29909</c:v>
                </c:pt>
                <c:pt idx="11">
                  <c:v>29178</c:v>
                </c:pt>
                <c:pt idx="12">
                  <c:v>28525</c:v>
                </c:pt>
                <c:pt idx="13">
                  <c:v>27980</c:v>
                </c:pt>
                <c:pt idx="14">
                  <c:v>27653</c:v>
                </c:pt>
                <c:pt idx="15">
                  <c:v>27987</c:v>
                </c:pt>
                <c:pt idx="16">
                  <c:v>29668</c:v>
                </c:pt>
                <c:pt idx="17">
                  <c:v>31604</c:v>
                </c:pt>
                <c:pt idx="18">
                  <c:v>31684</c:v>
                </c:pt>
                <c:pt idx="19">
                  <c:v>30806</c:v>
                </c:pt>
                <c:pt idx="20">
                  <c:v>29702</c:v>
                </c:pt>
                <c:pt idx="21">
                  <c:v>28200</c:v>
                </c:pt>
                <c:pt idx="22">
                  <c:v>26088</c:v>
                </c:pt>
                <c:pt idx="23">
                  <c:v>23993</c:v>
                </c:pt>
                <c:pt idx="24">
                  <c:v>22753</c:v>
                </c:pt>
                <c:pt idx="25">
                  <c:v>22272</c:v>
                </c:pt>
                <c:pt idx="26">
                  <c:v>22138</c:v>
                </c:pt>
                <c:pt idx="27">
                  <c:v>22378</c:v>
                </c:pt>
                <c:pt idx="28">
                  <c:v>23293</c:v>
                </c:pt>
                <c:pt idx="29">
                  <c:v>25469</c:v>
                </c:pt>
                <c:pt idx="30">
                  <c:v>29148</c:v>
                </c:pt>
                <c:pt idx="31">
                  <c:v>31536</c:v>
                </c:pt>
                <c:pt idx="32">
                  <c:v>31756</c:v>
                </c:pt>
                <c:pt idx="33">
                  <c:v>31454</c:v>
                </c:pt>
                <c:pt idx="34">
                  <c:v>30914</c:v>
                </c:pt>
                <c:pt idx="35">
                  <c:v>29651</c:v>
                </c:pt>
                <c:pt idx="36">
                  <c:v>28601</c:v>
                </c:pt>
                <c:pt idx="37">
                  <c:v>28054</c:v>
                </c:pt>
                <c:pt idx="38">
                  <c:v>27723</c:v>
                </c:pt>
                <c:pt idx="39">
                  <c:v>28440</c:v>
                </c:pt>
                <c:pt idx="40">
                  <c:v>30624</c:v>
                </c:pt>
                <c:pt idx="41">
                  <c:v>32556</c:v>
                </c:pt>
                <c:pt idx="42">
                  <c:v>32644</c:v>
                </c:pt>
                <c:pt idx="43">
                  <c:v>31759</c:v>
                </c:pt>
                <c:pt idx="44">
                  <c:v>30259</c:v>
                </c:pt>
                <c:pt idx="45">
                  <c:v>28633</c:v>
                </c:pt>
                <c:pt idx="46">
                  <c:v>26156</c:v>
                </c:pt>
                <c:pt idx="47">
                  <c:v>24066</c:v>
                </c:pt>
                <c:pt idx="48">
                  <c:v>22367</c:v>
                </c:pt>
                <c:pt idx="49">
                  <c:v>21898</c:v>
                </c:pt>
                <c:pt idx="50">
                  <c:v>21766</c:v>
                </c:pt>
                <c:pt idx="51">
                  <c:v>21997</c:v>
                </c:pt>
                <c:pt idx="52">
                  <c:v>22878</c:v>
                </c:pt>
                <c:pt idx="53">
                  <c:v>24970</c:v>
                </c:pt>
                <c:pt idx="54">
                  <c:v>28550</c:v>
                </c:pt>
                <c:pt idx="55">
                  <c:v>30931</c:v>
                </c:pt>
                <c:pt idx="56">
                  <c:v>31219</c:v>
                </c:pt>
                <c:pt idx="57">
                  <c:v>30963</c:v>
                </c:pt>
                <c:pt idx="58">
                  <c:v>30440</c:v>
                </c:pt>
                <c:pt idx="59">
                  <c:v>29183</c:v>
                </c:pt>
                <c:pt idx="60">
                  <c:v>28132</c:v>
                </c:pt>
                <c:pt idx="61">
                  <c:v>27579</c:v>
                </c:pt>
                <c:pt idx="62">
                  <c:v>27244</c:v>
                </c:pt>
                <c:pt idx="63">
                  <c:v>27956</c:v>
                </c:pt>
                <c:pt idx="64">
                  <c:v>30122</c:v>
                </c:pt>
                <c:pt idx="65">
                  <c:v>32056</c:v>
                </c:pt>
                <c:pt idx="66">
                  <c:v>32169</c:v>
                </c:pt>
                <c:pt idx="67">
                  <c:v>31306</c:v>
                </c:pt>
                <c:pt idx="68">
                  <c:v>29819</c:v>
                </c:pt>
                <c:pt idx="69">
                  <c:v>28202</c:v>
                </c:pt>
                <c:pt idx="70">
                  <c:v>25739</c:v>
                </c:pt>
                <c:pt idx="71">
                  <c:v>23670</c:v>
                </c:pt>
                <c:pt idx="72">
                  <c:v>20885</c:v>
                </c:pt>
                <c:pt idx="73">
                  <c:v>20440</c:v>
                </c:pt>
                <c:pt idx="74">
                  <c:v>20311</c:v>
                </c:pt>
                <c:pt idx="75">
                  <c:v>20517</c:v>
                </c:pt>
                <c:pt idx="76">
                  <c:v>21321</c:v>
                </c:pt>
                <c:pt idx="77">
                  <c:v>23245</c:v>
                </c:pt>
                <c:pt idx="78">
                  <c:v>26588</c:v>
                </c:pt>
                <c:pt idx="79">
                  <c:v>28818</c:v>
                </c:pt>
                <c:pt idx="80">
                  <c:v>29082</c:v>
                </c:pt>
                <c:pt idx="81">
                  <c:v>28840</c:v>
                </c:pt>
                <c:pt idx="82">
                  <c:v>28346</c:v>
                </c:pt>
                <c:pt idx="83">
                  <c:v>27134</c:v>
                </c:pt>
                <c:pt idx="84">
                  <c:v>26121</c:v>
                </c:pt>
                <c:pt idx="85">
                  <c:v>25603</c:v>
                </c:pt>
                <c:pt idx="86">
                  <c:v>25287</c:v>
                </c:pt>
                <c:pt idx="87">
                  <c:v>25963</c:v>
                </c:pt>
                <c:pt idx="88">
                  <c:v>27976</c:v>
                </c:pt>
                <c:pt idx="89">
                  <c:v>29752</c:v>
                </c:pt>
                <c:pt idx="90">
                  <c:v>29863</c:v>
                </c:pt>
                <c:pt idx="91">
                  <c:v>29062</c:v>
                </c:pt>
                <c:pt idx="92">
                  <c:v>27662</c:v>
                </c:pt>
                <c:pt idx="93">
                  <c:v>26184</c:v>
                </c:pt>
                <c:pt idx="94">
                  <c:v>23917</c:v>
                </c:pt>
                <c:pt idx="95">
                  <c:v>22028</c:v>
                </c:pt>
                <c:pt idx="96">
                  <c:v>20389</c:v>
                </c:pt>
                <c:pt idx="97">
                  <c:v>19944</c:v>
                </c:pt>
                <c:pt idx="98">
                  <c:v>19820</c:v>
                </c:pt>
                <c:pt idx="99">
                  <c:v>20019</c:v>
                </c:pt>
                <c:pt idx="100">
                  <c:v>20789</c:v>
                </c:pt>
                <c:pt idx="101">
                  <c:v>22627</c:v>
                </c:pt>
                <c:pt idx="102">
                  <c:v>25863</c:v>
                </c:pt>
                <c:pt idx="103">
                  <c:v>28062</c:v>
                </c:pt>
                <c:pt idx="104">
                  <c:v>28367</c:v>
                </c:pt>
                <c:pt idx="105">
                  <c:v>28158</c:v>
                </c:pt>
                <c:pt idx="106">
                  <c:v>27682</c:v>
                </c:pt>
                <c:pt idx="107">
                  <c:v>26483</c:v>
                </c:pt>
                <c:pt idx="108">
                  <c:v>25472</c:v>
                </c:pt>
                <c:pt idx="109">
                  <c:v>24955</c:v>
                </c:pt>
                <c:pt idx="110">
                  <c:v>24636</c:v>
                </c:pt>
                <c:pt idx="111">
                  <c:v>25296</c:v>
                </c:pt>
                <c:pt idx="112">
                  <c:v>27256</c:v>
                </c:pt>
                <c:pt idx="113">
                  <c:v>28987</c:v>
                </c:pt>
                <c:pt idx="114">
                  <c:v>29112</c:v>
                </c:pt>
                <c:pt idx="115">
                  <c:v>28330</c:v>
                </c:pt>
                <c:pt idx="116">
                  <c:v>26954</c:v>
                </c:pt>
                <c:pt idx="117">
                  <c:v>25520</c:v>
                </c:pt>
                <c:pt idx="118">
                  <c:v>23321</c:v>
                </c:pt>
                <c:pt idx="119">
                  <c:v>21494</c:v>
                </c:pt>
                <c:pt idx="120">
                  <c:v>19562</c:v>
                </c:pt>
                <c:pt idx="121">
                  <c:v>19145</c:v>
                </c:pt>
                <c:pt idx="122">
                  <c:v>19027</c:v>
                </c:pt>
                <c:pt idx="123">
                  <c:v>19214</c:v>
                </c:pt>
                <c:pt idx="124">
                  <c:v>19932</c:v>
                </c:pt>
                <c:pt idx="125">
                  <c:v>21643</c:v>
                </c:pt>
                <c:pt idx="126">
                  <c:v>24713</c:v>
                </c:pt>
                <c:pt idx="127">
                  <c:v>26849</c:v>
                </c:pt>
                <c:pt idx="128">
                  <c:v>27199</c:v>
                </c:pt>
                <c:pt idx="129">
                  <c:v>27032</c:v>
                </c:pt>
                <c:pt idx="130">
                  <c:v>26583</c:v>
                </c:pt>
                <c:pt idx="131">
                  <c:v>25408</c:v>
                </c:pt>
                <c:pt idx="132">
                  <c:v>24413</c:v>
                </c:pt>
                <c:pt idx="133">
                  <c:v>23904</c:v>
                </c:pt>
                <c:pt idx="134">
                  <c:v>23593</c:v>
                </c:pt>
                <c:pt idx="135">
                  <c:v>24237</c:v>
                </c:pt>
                <c:pt idx="136">
                  <c:v>26127</c:v>
                </c:pt>
                <c:pt idx="137">
                  <c:v>27800</c:v>
                </c:pt>
                <c:pt idx="138">
                  <c:v>27939</c:v>
                </c:pt>
                <c:pt idx="139">
                  <c:v>27198</c:v>
                </c:pt>
                <c:pt idx="140">
                  <c:v>25861</c:v>
                </c:pt>
                <c:pt idx="141">
                  <c:v>24479</c:v>
                </c:pt>
                <c:pt idx="142">
                  <c:v>22362</c:v>
                </c:pt>
                <c:pt idx="143">
                  <c:v>20619</c:v>
                </c:pt>
                <c:pt idx="144">
                  <c:v>18671</c:v>
                </c:pt>
                <c:pt idx="145">
                  <c:v>18283</c:v>
                </c:pt>
                <c:pt idx="146">
                  <c:v>18172</c:v>
                </c:pt>
                <c:pt idx="147">
                  <c:v>18351</c:v>
                </c:pt>
                <c:pt idx="148">
                  <c:v>19029</c:v>
                </c:pt>
                <c:pt idx="149">
                  <c:v>20651</c:v>
                </c:pt>
                <c:pt idx="150">
                  <c:v>22674</c:v>
                </c:pt>
                <c:pt idx="151">
                  <c:v>24336</c:v>
                </c:pt>
                <c:pt idx="152">
                  <c:v>24680</c:v>
                </c:pt>
                <c:pt idx="153">
                  <c:v>24528</c:v>
                </c:pt>
                <c:pt idx="154">
                  <c:v>24103</c:v>
                </c:pt>
                <c:pt idx="155">
                  <c:v>23485</c:v>
                </c:pt>
                <c:pt idx="156">
                  <c:v>22913</c:v>
                </c:pt>
                <c:pt idx="157">
                  <c:v>22429</c:v>
                </c:pt>
                <c:pt idx="158">
                  <c:v>22131</c:v>
                </c:pt>
                <c:pt idx="159">
                  <c:v>22372</c:v>
                </c:pt>
                <c:pt idx="160">
                  <c:v>23674</c:v>
                </c:pt>
                <c:pt idx="161">
                  <c:v>25294</c:v>
                </c:pt>
                <c:pt idx="162">
                  <c:v>25461</c:v>
                </c:pt>
                <c:pt idx="163">
                  <c:v>24775</c:v>
                </c:pt>
                <c:pt idx="164">
                  <c:v>23873</c:v>
                </c:pt>
                <c:pt idx="165">
                  <c:v>22654</c:v>
                </c:pt>
                <c:pt idx="166">
                  <c:v>21368</c:v>
                </c:pt>
                <c:pt idx="167">
                  <c:v>19690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1876712"/>
        <c:axId val="111877104"/>
      </c:lineChart>
      <c:catAx>
        <c:axId val="111876712"/>
        <c:scaling>
          <c:orientation val="minMax"/>
        </c:scaling>
        <c:delete val="1"/>
        <c:axPos val="b"/>
        <c:majorTickMark val="out"/>
        <c:minorTickMark val="none"/>
        <c:tickLblPos val="none"/>
        <c:crossAx val="111877104"/>
        <c:crosses val="autoZero"/>
        <c:auto val="1"/>
        <c:lblAlgn val="ctr"/>
        <c:lblOffset val="100"/>
        <c:noMultiLvlLbl val="0"/>
      </c:catAx>
      <c:valAx>
        <c:axId val="1118771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1187671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48734567266281"/>
          <c:y val="9.4353947815131789E-2"/>
          <c:w val="0.85819338066202311"/>
          <c:h val="0.7789094213111839"/>
        </c:manualLayout>
      </c:layout>
      <c:areaChart>
        <c:grouping val="stacked"/>
        <c:varyColors val="0"/>
        <c:ser>
          <c:idx val="5"/>
          <c:order val="0"/>
          <c:tx>
            <c:strRef>
              <c:f>Sheet1!$M$3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</c:spPr>
          <c:val>
            <c:numRef>
              <c:f>Sheet1!$M$4:$M$171</c:f>
              <c:numCache>
                <c:formatCode>General</c:formatCode>
                <c:ptCount val="168"/>
                <c:pt idx="0">
                  <c:v>2498</c:v>
                </c:pt>
                <c:pt idx="1">
                  <c:v>2559</c:v>
                </c:pt>
                <c:pt idx="2">
                  <c:v>2536</c:v>
                </c:pt>
                <c:pt idx="3">
                  <c:v>2217</c:v>
                </c:pt>
                <c:pt idx="4">
                  <c:v>1931</c:v>
                </c:pt>
                <c:pt idx="5">
                  <c:v>1658</c:v>
                </c:pt>
                <c:pt idx="6">
                  <c:v>1246</c:v>
                </c:pt>
                <c:pt idx="7">
                  <c:v>886</c:v>
                </c:pt>
                <c:pt idx="8">
                  <c:v>701</c:v>
                </c:pt>
                <c:pt idx="9">
                  <c:v>471</c:v>
                </c:pt>
                <c:pt idx="10">
                  <c:v>468</c:v>
                </c:pt>
                <c:pt idx="11">
                  <c:v>283</c:v>
                </c:pt>
                <c:pt idx="12">
                  <c:v>229</c:v>
                </c:pt>
                <c:pt idx="13">
                  <c:v>221</c:v>
                </c:pt>
                <c:pt idx="14">
                  <c:v>131</c:v>
                </c:pt>
                <c:pt idx="15">
                  <c:v>69</c:v>
                </c:pt>
                <c:pt idx="16">
                  <c:v>52</c:v>
                </c:pt>
                <c:pt idx="17">
                  <c:v>76</c:v>
                </c:pt>
                <c:pt idx="18">
                  <c:v>141</c:v>
                </c:pt>
                <c:pt idx="19">
                  <c:v>176</c:v>
                </c:pt>
                <c:pt idx="20">
                  <c:v>222</c:v>
                </c:pt>
                <c:pt idx="21">
                  <c:v>237</c:v>
                </c:pt>
                <c:pt idx="22">
                  <c:v>244</c:v>
                </c:pt>
                <c:pt idx="23">
                  <c:v>273</c:v>
                </c:pt>
                <c:pt idx="24">
                  <c:v>123</c:v>
                </c:pt>
                <c:pt idx="25">
                  <c:v>61</c:v>
                </c:pt>
                <c:pt idx="26">
                  <c:v>37</c:v>
                </c:pt>
                <c:pt idx="27">
                  <c:v>26</c:v>
                </c:pt>
                <c:pt idx="28">
                  <c:v>6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1</c:v>
                </c:pt>
                <c:pt idx="43">
                  <c:v>14</c:v>
                </c:pt>
                <c:pt idx="44">
                  <c:v>43</c:v>
                </c:pt>
                <c:pt idx="45">
                  <c:v>88</c:v>
                </c:pt>
                <c:pt idx="46">
                  <c:v>141</c:v>
                </c:pt>
                <c:pt idx="47">
                  <c:v>227</c:v>
                </c:pt>
                <c:pt idx="48">
                  <c:v>273</c:v>
                </c:pt>
                <c:pt idx="49">
                  <c:v>623</c:v>
                </c:pt>
                <c:pt idx="50">
                  <c:v>673</c:v>
                </c:pt>
                <c:pt idx="51">
                  <c:v>938</c:v>
                </c:pt>
                <c:pt idx="52">
                  <c:v>894</c:v>
                </c:pt>
                <c:pt idx="53">
                  <c:v>946</c:v>
                </c:pt>
                <c:pt idx="54">
                  <c:v>1174</c:v>
                </c:pt>
                <c:pt idx="55">
                  <c:v>1364</c:v>
                </c:pt>
                <c:pt idx="56">
                  <c:v>1305</c:v>
                </c:pt>
                <c:pt idx="57">
                  <c:v>1379</c:v>
                </c:pt>
                <c:pt idx="58">
                  <c:v>809</c:v>
                </c:pt>
                <c:pt idx="59">
                  <c:v>546</c:v>
                </c:pt>
                <c:pt idx="60">
                  <c:v>442</c:v>
                </c:pt>
                <c:pt idx="61">
                  <c:v>168</c:v>
                </c:pt>
                <c:pt idx="62">
                  <c:v>27</c:v>
                </c:pt>
                <c:pt idx="63">
                  <c:v>14</c:v>
                </c:pt>
                <c:pt idx="64">
                  <c:v>18</c:v>
                </c:pt>
                <c:pt idx="65">
                  <c:v>4</c:v>
                </c:pt>
                <c:pt idx="66">
                  <c:v>32</c:v>
                </c:pt>
                <c:pt idx="67">
                  <c:v>99</c:v>
                </c:pt>
                <c:pt idx="68">
                  <c:v>130</c:v>
                </c:pt>
                <c:pt idx="69">
                  <c:v>232</c:v>
                </c:pt>
                <c:pt idx="70">
                  <c:v>363</c:v>
                </c:pt>
                <c:pt idx="71">
                  <c:v>347</c:v>
                </c:pt>
                <c:pt idx="72">
                  <c:v>516</c:v>
                </c:pt>
                <c:pt idx="73">
                  <c:v>663</c:v>
                </c:pt>
                <c:pt idx="74">
                  <c:v>863</c:v>
                </c:pt>
                <c:pt idx="75">
                  <c:v>944</c:v>
                </c:pt>
                <c:pt idx="76">
                  <c:v>815</c:v>
                </c:pt>
                <c:pt idx="77">
                  <c:v>886</c:v>
                </c:pt>
                <c:pt idx="78">
                  <c:v>921</c:v>
                </c:pt>
                <c:pt idx="79">
                  <c:v>872</c:v>
                </c:pt>
                <c:pt idx="80">
                  <c:v>866</c:v>
                </c:pt>
                <c:pt idx="81">
                  <c:v>766</c:v>
                </c:pt>
                <c:pt idx="82">
                  <c:v>857</c:v>
                </c:pt>
                <c:pt idx="83">
                  <c:v>744</c:v>
                </c:pt>
                <c:pt idx="84">
                  <c:v>586</c:v>
                </c:pt>
                <c:pt idx="85">
                  <c:v>890</c:v>
                </c:pt>
                <c:pt idx="86">
                  <c:v>978</c:v>
                </c:pt>
                <c:pt idx="87">
                  <c:v>1057</c:v>
                </c:pt>
                <c:pt idx="88">
                  <c:v>1037</c:v>
                </c:pt>
                <c:pt idx="89">
                  <c:v>913</c:v>
                </c:pt>
                <c:pt idx="90">
                  <c:v>766</c:v>
                </c:pt>
                <c:pt idx="91">
                  <c:v>667</c:v>
                </c:pt>
                <c:pt idx="92">
                  <c:v>474</c:v>
                </c:pt>
                <c:pt idx="93">
                  <c:v>364</c:v>
                </c:pt>
                <c:pt idx="94">
                  <c:v>443</c:v>
                </c:pt>
                <c:pt idx="95">
                  <c:v>370</c:v>
                </c:pt>
                <c:pt idx="96">
                  <c:v>199</c:v>
                </c:pt>
                <c:pt idx="97">
                  <c:v>195</c:v>
                </c:pt>
                <c:pt idx="98">
                  <c:v>109</c:v>
                </c:pt>
                <c:pt idx="99">
                  <c:v>69</c:v>
                </c:pt>
                <c:pt idx="100">
                  <c:v>54</c:v>
                </c:pt>
                <c:pt idx="101">
                  <c:v>41</c:v>
                </c:pt>
                <c:pt idx="102">
                  <c:v>20</c:v>
                </c:pt>
                <c:pt idx="103">
                  <c:v>9</c:v>
                </c:pt>
                <c:pt idx="104">
                  <c:v>6</c:v>
                </c:pt>
                <c:pt idx="105">
                  <c:v>24</c:v>
                </c:pt>
                <c:pt idx="106">
                  <c:v>32</c:v>
                </c:pt>
                <c:pt idx="107">
                  <c:v>54</c:v>
                </c:pt>
                <c:pt idx="108">
                  <c:v>63</c:v>
                </c:pt>
                <c:pt idx="109">
                  <c:v>104</c:v>
                </c:pt>
                <c:pt idx="110">
                  <c:v>110</c:v>
                </c:pt>
                <c:pt idx="111">
                  <c:v>115</c:v>
                </c:pt>
                <c:pt idx="112">
                  <c:v>120</c:v>
                </c:pt>
                <c:pt idx="113">
                  <c:v>72</c:v>
                </c:pt>
                <c:pt idx="114">
                  <c:v>63</c:v>
                </c:pt>
                <c:pt idx="115">
                  <c:v>126</c:v>
                </c:pt>
                <c:pt idx="116">
                  <c:v>117</c:v>
                </c:pt>
                <c:pt idx="117">
                  <c:v>87</c:v>
                </c:pt>
                <c:pt idx="118">
                  <c:v>40</c:v>
                </c:pt>
                <c:pt idx="119">
                  <c:v>23</c:v>
                </c:pt>
                <c:pt idx="120">
                  <c:v>1121</c:v>
                </c:pt>
                <c:pt idx="121">
                  <c:v>904</c:v>
                </c:pt>
                <c:pt idx="122">
                  <c:v>680</c:v>
                </c:pt>
                <c:pt idx="123">
                  <c:v>729</c:v>
                </c:pt>
                <c:pt idx="124">
                  <c:v>495</c:v>
                </c:pt>
                <c:pt idx="125">
                  <c:v>678</c:v>
                </c:pt>
                <c:pt idx="126">
                  <c:v>747</c:v>
                </c:pt>
                <c:pt idx="127">
                  <c:v>710</c:v>
                </c:pt>
                <c:pt idx="128">
                  <c:v>597</c:v>
                </c:pt>
                <c:pt idx="129">
                  <c:v>549</c:v>
                </c:pt>
                <c:pt idx="130">
                  <c:v>507</c:v>
                </c:pt>
                <c:pt idx="131">
                  <c:v>439</c:v>
                </c:pt>
                <c:pt idx="132">
                  <c:v>395</c:v>
                </c:pt>
                <c:pt idx="133">
                  <c:v>239</c:v>
                </c:pt>
                <c:pt idx="134">
                  <c:v>501</c:v>
                </c:pt>
                <c:pt idx="135">
                  <c:v>579</c:v>
                </c:pt>
                <c:pt idx="136">
                  <c:v>397</c:v>
                </c:pt>
                <c:pt idx="137">
                  <c:v>353</c:v>
                </c:pt>
                <c:pt idx="138">
                  <c:v>531</c:v>
                </c:pt>
                <c:pt idx="139">
                  <c:v>391</c:v>
                </c:pt>
                <c:pt idx="140">
                  <c:v>266</c:v>
                </c:pt>
                <c:pt idx="141">
                  <c:v>515</c:v>
                </c:pt>
                <c:pt idx="142">
                  <c:v>388</c:v>
                </c:pt>
                <c:pt idx="143">
                  <c:v>345</c:v>
                </c:pt>
                <c:pt idx="144">
                  <c:v>411</c:v>
                </c:pt>
                <c:pt idx="145">
                  <c:v>523</c:v>
                </c:pt>
                <c:pt idx="146">
                  <c:v>468</c:v>
                </c:pt>
                <c:pt idx="147">
                  <c:v>262</c:v>
                </c:pt>
                <c:pt idx="148">
                  <c:v>239</c:v>
                </c:pt>
                <c:pt idx="149">
                  <c:v>232</c:v>
                </c:pt>
                <c:pt idx="150">
                  <c:v>341</c:v>
                </c:pt>
                <c:pt idx="151">
                  <c:v>331</c:v>
                </c:pt>
                <c:pt idx="152">
                  <c:v>219</c:v>
                </c:pt>
                <c:pt idx="153">
                  <c:v>112</c:v>
                </c:pt>
                <c:pt idx="154">
                  <c:v>152</c:v>
                </c:pt>
                <c:pt idx="155">
                  <c:v>248</c:v>
                </c:pt>
                <c:pt idx="156">
                  <c:v>175</c:v>
                </c:pt>
                <c:pt idx="157">
                  <c:v>130</c:v>
                </c:pt>
                <c:pt idx="158">
                  <c:v>127</c:v>
                </c:pt>
                <c:pt idx="159">
                  <c:v>179</c:v>
                </c:pt>
                <c:pt idx="160">
                  <c:v>199</c:v>
                </c:pt>
                <c:pt idx="161">
                  <c:v>163</c:v>
                </c:pt>
                <c:pt idx="162">
                  <c:v>86</c:v>
                </c:pt>
                <c:pt idx="163">
                  <c:v>52</c:v>
                </c:pt>
                <c:pt idx="164">
                  <c:v>53</c:v>
                </c:pt>
                <c:pt idx="165">
                  <c:v>47</c:v>
                </c:pt>
                <c:pt idx="166">
                  <c:v>78</c:v>
                </c:pt>
                <c:pt idx="167">
                  <c:v>123</c:v>
                </c:pt>
              </c:numCache>
            </c:numRef>
          </c:val>
        </c:ser>
        <c:ser>
          <c:idx val="2"/>
          <c:order val="1"/>
          <c:tx>
            <c:strRef>
              <c:f>Sheet1!$J$3</c:f>
              <c:strCache>
                <c:ptCount val="1"/>
                <c:pt idx="0">
                  <c:v>Thermal</c:v>
                </c:pt>
              </c:strCache>
            </c:strRef>
          </c:tx>
          <c:spPr>
            <a:solidFill>
              <a:srgbClr val="FFFF99"/>
            </a:solidFill>
            <a:ln>
              <a:solidFill>
                <a:schemeClr val="tx1"/>
              </a:solidFill>
            </a:ln>
          </c:spPr>
          <c:val>
            <c:numRef>
              <c:f>Sheet1!$J$4:$J$171</c:f>
              <c:numCache>
                <c:formatCode>General</c:formatCode>
                <c:ptCount val="168"/>
                <c:pt idx="0">
                  <c:v>11194</c:v>
                </c:pt>
                <c:pt idx="1">
                  <c:v>10645</c:v>
                </c:pt>
                <c:pt idx="2">
                  <c:v>10539</c:v>
                </c:pt>
                <c:pt idx="3">
                  <c:v>11097</c:v>
                </c:pt>
                <c:pt idx="4">
                  <c:v>12289</c:v>
                </c:pt>
                <c:pt idx="5">
                  <c:v>14275</c:v>
                </c:pt>
                <c:pt idx="6">
                  <c:v>14329</c:v>
                </c:pt>
                <c:pt idx="7">
                  <c:v>14329</c:v>
                </c:pt>
                <c:pt idx="8">
                  <c:v>14329</c:v>
                </c:pt>
                <c:pt idx="9">
                  <c:v>14329</c:v>
                </c:pt>
                <c:pt idx="10">
                  <c:v>14329</c:v>
                </c:pt>
                <c:pt idx="11">
                  <c:v>14329</c:v>
                </c:pt>
                <c:pt idx="12">
                  <c:v>14329</c:v>
                </c:pt>
                <c:pt idx="13">
                  <c:v>14582</c:v>
                </c:pt>
                <c:pt idx="14">
                  <c:v>14859</c:v>
                </c:pt>
                <c:pt idx="15">
                  <c:v>14859</c:v>
                </c:pt>
                <c:pt idx="16">
                  <c:v>14859</c:v>
                </c:pt>
                <c:pt idx="17">
                  <c:v>14859</c:v>
                </c:pt>
                <c:pt idx="18">
                  <c:v>14859</c:v>
                </c:pt>
                <c:pt idx="19">
                  <c:v>14859</c:v>
                </c:pt>
                <c:pt idx="20">
                  <c:v>14859</c:v>
                </c:pt>
                <c:pt idx="21">
                  <c:v>14859</c:v>
                </c:pt>
                <c:pt idx="22">
                  <c:v>14859</c:v>
                </c:pt>
                <c:pt idx="23">
                  <c:v>14753</c:v>
                </c:pt>
                <c:pt idx="24">
                  <c:v>13663</c:v>
                </c:pt>
                <c:pt idx="25">
                  <c:v>13244</c:v>
                </c:pt>
                <c:pt idx="26">
                  <c:v>13134</c:v>
                </c:pt>
                <c:pt idx="27">
                  <c:v>13385</c:v>
                </c:pt>
                <c:pt idx="28">
                  <c:v>14320</c:v>
                </c:pt>
                <c:pt idx="29">
                  <c:v>14859</c:v>
                </c:pt>
                <c:pt idx="30">
                  <c:v>14859</c:v>
                </c:pt>
                <c:pt idx="31">
                  <c:v>14859</c:v>
                </c:pt>
                <c:pt idx="32">
                  <c:v>14859</c:v>
                </c:pt>
                <c:pt idx="33">
                  <c:v>14859</c:v>
                </c:pt>
                <c:pt idx="34">
                  <c:v>14859</c:v>
                </c:pt>
                <c:pt idx="35">
                  <c:v>14859</c:v>
                </c:pt>
                <c:pt idx="36">
                  <c:v>14859</c:v>
                </c:pt>
                <c:pt idx="37">
                  <c:v>14859</c:v>
                </c:pt>
                <c:pt idx="38">
                  <c:v>14859</c:v>
                </c:pt>
                <c:pt idx="39">
                  <c:v>14859</c:v>
                </c:pt>
                <c:pt idx="40">
                  <c:v>14859</c:v>
                </c:pt>
                <c:pt idx="41">
                  <c:v>14859</c:v>
                </c:pt>
                <c:pt idx="42">
                  <c:v>14859</c:v>
                </c:pt>
                <c:pt idx="43">
                  <c:v>14859</c:v>
                </c:pt>
                <c:pt idx="44">
                  <c:v>14859</c:v>
                </c:pt>
                <c:pt idx="45">
                  <c:v>14859</c:v>
                </c:pt>
                <c:pt idx="46">
                  <c:v>14859</c:v>
                </c:pt>
                <c:pt idx="47">
                  <c:v>14859</c:v>
                </c:pt>
                <c:pt idx="48">
                  <c:v>14857</c:v>
                </c:pt>
                <c:pt idx="49">
                  <c:v>14857</c:v>
                </c:pt>
                <c:pt idx="50">
                  <c:v>14857</c:v>
                </c:pt>
                <c:pt idx="51">
                  <c:v>14857</c:v>
                </c:pt>
                <c:pt idx="52">
                  <c:v>14857</c:v>
                </c:pt>
                <c:pt idx="53">
                  <c:v>14857</c:v>
                </c:pt>
                <c:pt idx="54">
                  <c:v>14772</c:v>
                </c:pt>
                <c:pt idx="55">
                  <c:v>14772</c:v>
                </c:pt>
                <c:pt idx="56">
                  <c:v>14772</c:v>
                </c:pt>
                <c:pt idx="57">
                  <c:v>14772</c:v>
                </c:pt>
                <c:pt idx="58">
                  <c:v>14772</c:v>
                </c:pt>
                <c:pt idx="59">
                  <c:v>14772</c:v>
                </c:pt>
                <c:pt idx="60">
                  <c:v>14772</c:v>
                </c:pt>
                <c:pt idx="61">
                  <c:v>14772</c:v>
                </c:pt>
                <c:pt idx="62">
                  <c:v>14772</c:v>
                </c:pt>
                <c:pt idx="63">
                  <c:v>14772</c:v>
                </c:pt>
                <c:pt idx="64">
                  <c:v>14772</c:v>
                </c:pt>
                <c:pt idx="65">
                  <c:v>14772</c:v>
                </c:pt>
                <c:pt idx="66">
                  <c:v>14772</c:v>
                </c:pt>
                <c:pt idx="67">
                  <c:v>14772</c:v>
                </c:pt>
                <c:pt idx="68">
                  <c:v>14772</c:v>
                </c:pt>
                <c:pt idx="69">
                  <c:v>14772</c:v>
                </c:pt>
                <c:pt idx="70">
                  <c:v>14857</c:v>
                </c:pt>
                <c:pt idx="71">
                  <c:v>14857</c:v>
                </c:pt>
                <c:pt idx="72">
                  <c:v>13912</c:v>
                </c:pt>
                <c:pt idx="73">
                  <c:v>13912</c:v>
                </c:pt>
                <c:pt idx="74">
                  <c:v>13912</c:v>
                </c:pt>
                <c:pt idx="75">
                  <c:v>13912</c:v>
                </c:pt>
                <c:pt idx="76">
                  <c:v>13912</c:v>
                </c:pt>
                <c:pt idx="77">
                  <c:v>13912</c:v>
                </c:pt>
                <c:pt idx="78">
                  <c:v>13912</c:v>
                </c:pt>
                <c:pt idx="79">
                  <c:v>13912</c:v>
                </c:pt>
                <c:pt idx="80">
                  <c:v>13912</c:v>
                </c:pt>
                <c:pt idx="81">
                  <c:v>13829</c:v>
                </c:pt>
                <c:pt idx="82">
                  <c:v>13758</c:v>
                </c:pt>
                <c:pt idx="83">
                  <c:v>13758</c:v>
                </c:pt>
                <c:pt idx="84">
                  <c:v>13758</c:v>
                </c:pt>
                <c:pt idx="85">
                  <c:v>13758</c:v>
                </c:pt>
                <c:pt idx="86">
                  <c:v>13758</c:v>
                </c:pt>
                <c:pt idx="87">
                  <c:v>13758</c:v>
                </c:pt>
                <c:pt idx="88">
                  <c:v>13758</c:v>
                </c:pt>
                <c:pt idx="89">
                  <c:v>13758</c:v>
                </c:pt>
                <c:pt idx="90">
                  <c:v>13322</c:v>
                </c:pt>
                <c:pt idx="91">
                  <c:v>13244</c:v>
                </c:pt>
                <c:pt idx="92">
                  <c:v>13244</c:v>
                </c:pt>
                <c:pt idx="93">
                  <c:v>13244</c:v>
                </c:pt>
                <c:pt idx="94">
                  <c:v>13244</c:v>
                </c:pt>
                <c:pt idx="95">
                  <c:v>13144</c:v>
                </c:pt>
                <c:pt idx="96">
                  <c:v>13052</c:v>
                </c:pt>
                <c:pt idx="97">
                  <c:v>13052</c:v>
                </c:pt>
                <c:pt idx="98">
                  <c:v>13052</c:v>
                </c:pt>
                <c:pt idx="99">
                  <c:v>13052</c:v>
                </c:pt>
                <c:pt idx="100">
                  <c:v>13052</c:v>
                </c:pt>
                <c:pt idx="101">
                  <c:v>13052</c:v>
                </c:pt>
                <c:pt idx="102">
                  <c:v>12793</c:v>
                </c:pt>
                <c:pt idx="103">
                  <c:v>12793</c:v>
                </c:pt>
                <c:pt idx="104">
                  <c:v>12793</c:v>
                </c:pt>
                <c:pt idx="105">
                  <c:v>12793</c:v>
                </c:pt>
                <c:pt idx="106">
                  <c:v>12793</c:v>
                </c:pt>
                <c:pt idx="107">
                  <c:v>12793</c:v>
                </c:pt>
                <c:pt idx="108">
                  <c:v>12793</c:v>
                </c:pt>
                <c:pt idx="109">
                  <c:v>12793</c:v>
                </c:pt>
                <c:pt idx="110">
                  <c:v>12793</c:v>
                </c:pt>
                <c:pt idx="111">
                  <c:v>12793</c:v>
                </c:pt>
                <c:pt idx="112">
                  <c:v>12793</c:v>
                </c:pt>
                <c:pt idx="113">
                  <c:v>12793</c:v>
                </c:pt>
                <c:pt idx="114">
                  <c:v>12793</c:v>
                </c:pt>
                <c:pt idx="115">
                  <c:v>12793</c:v>
                </c:pt>
                <c:pt idx="116">
                  <c:v>12793</c:v>
                </c:pt>
                <c:pt idx="117">
                  <c:v>12793</c:v>
                </c:pt>
                <c:pt idx="118">
                  <c:v>13052</c:v>
                </c:pt>
                <c:pt idx="119">
                  <c:v>13052</c:v>
                </c:pt>
                <c:pt idx="120">
                  <c:v>11842</c:v>
                </c:pt>
                <c:pt idx="121">
                  <c:v>12691</c:v>
                </c:pt>
                <c:pt idx="122">
                  <c:v>12879</c:v>
                </c:pt>
                <c:pt idx="123">
                  <c:v>12972</c:v>
                </c:pt>
                <c:pt idx="124">
                  <c:v>12772</c:v>
                </c:pt>
                <c:pt idx="125">
                  <c:v>12727</c:v>
                </c:pt>
                <c:pt idx="126">
                  <c:v>12727</c:v>
                </c:pt>
                <c:pt idx="127">
                  <c:v>12727</c:v>
                </c:pt>
                <c:pt idx="128">
                  <c:v>12802</c:v>
                </c:pt>
                <c:pt idx="129">
                  <c:v>12962</c:v>
                </c:pt>
                <c:pt idx="130">
                  <c:v>12962</c:v>
                </c:pt>
                <c:pt idx="131">
                  <c:v>12962</c:v>
                </c:pt>
                <c:pt idx="132">
                  <c:v>12962</c:v>
                </c:pt>
                <c:pt idx="133">
                  <c:v>12756</c:v>
                </c:pt>
                <c:pt idx="134">
                  <c:v>13186</c:v>
                </c:pt>
                <c:pt idx="135">
                  <c:v>13186</c:v>
                </c:pt>
                <c:pt idx="136">
                  <c:v>13186</c:v>
                </c:pt>
                <c:pt idx="137">
                  <c:v>13186</c:v>
                </c:pt>
                <c:pt idx="138">
                  <c:v>13186</c:v>
                </c:pt>
                <c:pt idx="139">
                  <c:v>13186</c:v>
                </c:pt>
                <c:pt idx="140">
                  <c:v>13186</c:v>
                </c:pt>
                <c:pt idx="141">
                  <c:v>13186</c:v>
                </c:pt>
                <c:pt idx="142">
                  <c:v>13186</c:v>
                </c:pt>
                <c:pt idx="143">
                  <c:v>13186</c:v>
                </c:pt>
                <c:pt idx="144">
                  <c:v>10115</c:v>
                </c:pt>
                <c:pt idx="145">
                  <c:v>10115</c:v>
                </c:pt>
                <c:pt idx="146">
                  <c:v>10115</c:v>
                </c:pt>
                <c:pt idx="147">
                  <c:v>10115</c:v>
                </c:pt>
                <c:pt idx="148">
                  <c:v>10115</c:v>
                </c:pt>
                <c:pt idx="149">
                  <c:v>10115</c:v>
                </c:pt>
                <c:pt idx="150">
                  <c:v>9855</c:v>
                </c:pt>
                <c:pt idx="151">
                  <c:v>9855</c:v>
                </c:pt>
                <c:pt idx="152">
                  <c:v>9855</c:v>
                </c:pt>
                <c:pt idx="153">
                  <c:v>9855</c:v>
                </c:pt>
                <c:pt idx="154">
                  <c:v>9855</c:v>
                </c:pt>
                <c:pt idx="155">
                  <c:v>9855</c:v>
                </c:pt>
                <c:pt idx="156">
                  <c:v>9855</c:v>
                </c:pt>
                <c:pt idx="157">
                  <c:v>9855</c:v>
                </c:pt>
                <c:pt idx="158">
                  <c:v>9855</c:v>
                </c:pt>
                <c:pt idx="159">
                  <c:v>9855</c:v>
                </c:pt>
                <c:pt idx="160">
                  <c:v>9855</c:v>
                </c:pt>
                <c:pt idx="161">
                  <c:v>9855</c:v>
                </c:pt>
                <c:pt idx="162">
                  <c:v>9855</c:v>
                </c:pt>
                <c:pt idx="163">
                  <c:v>9855</c:v>
                </c:pt>
                <c:pt idx="164">
                  <c:v>9855</c:v>
                </c:pt>
                <c:pt idx="165">
                  <c:v>9855</c:v>
                </c:pt>
                <c:pt idx="166">
                  <c:v>10115</c:v>
                </c:pt>
                <c:pt idx="167">
                  <c:v>10115</c:v>
                </c:pt>
              </c:numCache>
            </c:numRef>
          </c:val>
        </c:ser>
        <c:ser>
          <c:idx val="4"/>
          <c:order val="2"/>
          <c:tx>
            <c:strRef>
              <c:f>Sheet1!$L$3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tx1"/>
              </a:solidFill>
            </a:ln>
          </c:spPr>
          <c:val>
            <c:numRef>
              <c:f>Sheet1!$L$4:$L$171</c:f>
              <c:numCache>
                <c:formatCode>General</c:formatCode>
                <c:ptCount val="168"/>
                <c:pt idx="0">
                  <c:v>5967</c:v>
                </c:pt>
                <c:pt idx="1">
                  <c:v>5967</c:v>
                </c:pt>
                <c:pt idx="2">
                  <c:v>5967</c:v>
                </c:pt>
                <c:pt idx="3">
                  <c:v>5967</c:v>
                </c:pt>
                <c:pt idx="4">
                  <c:v>5967</c:v>
                </c:pt>
                <c:pt idx="5">
                  <c:v>6397</c:v>
                </c:pt>
                <c:pt idx="6">
                  <c:v>9876</c:v>
                </c:pt>
                <c:pt idx="7">
                  <c:v>12232</c:v>
                </c:pt>
                <c:pt idx="8">
                  <c:v>12676</c:v>
                </c:pt>
                <c:pt idx="9">
                  <c:v>12633</c:v>
                </c:pt>
                <c:pt idx="10">
                  <c:v>12112</c:v>
                </c:pt>
                <c:pt idx="11">
                  <c:v>11566</c:v>
                </c:pt>
                <c:pt idx="12">
                  <c:v>10967</c:v>
                </c:pt>
                <c:pt idx="13">
                  <c:v>10177</c:v>
                </c:pt>
                <c:pt idx="14">
                  <c:v>9663</c:v>
                </c:pt>
                <c:pt idx="15">
                  <c:v>10059</c:v>
                </c:pt>
                <c:pt idx="16">
                  <c:v>11757</c:v>
                </c:pt>
                <c:pt idx="17">
                  <c:v>13669</c:v>
                </c:pt>
                <c:pt idx="18">
                  <c:v>13684</c:v>
                </c:pt>
                <c:pt idx="19">
                  <c:v>12771</c:v>
                </c:pt>
                <c:pt idx="20">
                  <c:v>11621</c:v>
                </c:pt>
                <c:pt idx="21">
                  <c:v>10104</c:v>
                </c:pt>
                <c:pt idx="22">
                  <c:v>7985</c:v>
                </c:pt>
                <c:pt idx="23">
                  <c:v>5967</c:v>
                </c:pt>
                <c:pt idx="24">
                  <c:v>5967</c:v>
                </c:pt>
                <c:pt idx="25">
                  <c:v>5967</c:v>
                </c:pt>
                <c:pt idx="26">
                  <c:v>5967</c:v>
                </c:pt>
                <c:pt idx="27">
                  <c:v>5967</c:v>
                </c:pt>
                <c:pt idx="28">
                  <c:v>5967</c:v>
                </c:pt>
                <c:pt idx="29">
                  <c:v>7610</c:v>
                </c:pt>
                <c:pt idx="30">
                  <c:v>12589</c:v>
                </c:pt>
                <c:pt idx="31">
                  <c:v>14977</c:v>
                </c:pt>
                <c:pt idx="32">
                  <c:v>15197</c:v>
                </c:pt>
                <c:pt idx="33">
                  <c:v>14895</c:v>
                </c:pt>
                <c:pt idx="34">
                  <c:v>14355</c:v>
                </c:pt>
                <c:pt idx="35">
                  <c:v>13092</c:v>
                </c:pt>
                <c:pt idx="36">
                  <c:v>12042</c:v>
                </c:pt>
                <c:pt idx="37">
                  <c:v>11495</c:v>
                </c:pt>
                <c:pt idx="38">
                  <c:v>11164</c:v>
                </c:pt>
                <c:pt idx="39">
                  <c:v>11881</c:v>
                </c:pt>
                <c:pt idx="40">
                  <c:v>14065</c:v>
                </c:pt>
                <c:pt idx="41">
                  <c:v>15997</c:v>
                </c:pt>
                <c:pt idx="42">
                  <c:v>16084</c:v>
                </c:pt>
                <c:pt idx="43">
                  <c:v>15186</c:v>
                </c:pt>
                <c:pt idx="44">
                  <c:v>13657</c:v>
                </c:pt>
                <c:pt idx="45">
                  <c:v>11986</c:v>
                </c:pt>
                <c:pt idx="46">
                  <c:v>8156</c:v>
                </c:pt>
                <c:pt idx="47">
                  <c:v>5980</c:v>
                </c:pt>
                <c:pt idx="48">
                  <c:v>7237</c:v>
                </c:pt>
                <c:pt idx="49">
                  <c:v>6418</c:v>
                </c:pt>
                <c:pt idx="50">
                  <c:v>6236</c:v>
                </c:pt>
                <c:pt idx="51">
                  <c:v>6202</c:v>
                </c:pt>
                <c:pt idx="52">
                  <c:v>7127</c:v>
                </c:pt>
                <c:pt idx="53">
                  <c:v>9167</c:v>
                </c:pt>
                <c:pt idx="54">
                  <c:v>12604</c:v>
                </c:pt>
                <c:pt idx="55">
                  <c:v>14795</c:v>
                </c:pt>
                <c:pt idx="56">
                  <c:v>15142</c:v>
                </c:pt>
                <c:pt idx="57">
                  <c:v>14812</c:v>
                </c:pt>
                <c:pt idx="58">
                  <c:v>14859</c:v>
                </c:pt>
                <c:pt idx="59">
                  <c:v>13865</c:v>
                </c:pt>
                <c:pt idx="60">
                  <c:v>12918</c:v>
                </c:pt>
                <c:pt idx="61">
                  <c:v>12639</c:v>
                </c:pt>
                <c:pt idx="62">
                  <c:v>12445</c:v>
                </c:pt>
                <c:pt idx="63">
                  <c:v>13170</c:v>
                </c:pt>
                <c:pt idx="64">
                  <c:v>15332</c:v>
                </c:pt>
                <c:pt idx="65">
                  <c:v>17280</c:v>
                </c:pt>
                <c:pt idx="66">
                  <c:v>17365</c:v>
                </c:pt>
                <c:pt idx="67">
                  <c:v>16435</c:v>
                </c:pt>
                <c:pt idx="68">
                  <c:v>14917</c:v>
                </c:pt>
                <c:pt idx="69">
                  <c:v>13198</c:v>
                </c:pt>
                <c:pt idx="70">
                  <c:v>10519</c:v>
                </c:pt>
                <c:pt idx="71">
                  <c:v>8466</c:v>
                </c:pt>
                <c:pt idx="72">
                  <c:v>6457</c:v>
                </c:pt>
                <c:pt idx="73">
                  <c:v>5865</c:v>
                </c:pt>
                <c:pt idx="74">
                  <c:v>5536</c:v>
                </c:pt>
                <c:pt idx="75">
                  <c:v>5661</c:v>
                </c:pt>
                <c:pt idx="76">
                  <c:v>6594</c:v>
                </c:pt>
                <c:pt idx="77">
                  <c:v>8447</c:v>
                </c:pt>
                <c:pt idx="78">
                  <c:v>11755</c:v>
                </c:pt>
                <c:pt idx="79">
                  <c:v>14034</c:v>
                </c:pt>
                <c:pt idx="80">
                  <c:v>14304</c:v>
                </c:pt>
                <c:pt idx="81">
                  <c:v>14245</c:v>
                </c:pt>
                <c:pt idx="82">
                  <c:v>13731</c:v>
                </c:pt>
                <c:pt idx="83">
                  <c:v>12632</c:v>
                </c:pt>
                <c:pt idx="84">
                  <c:v>11777</c:v>
                </c:pt>
                <c:pt idx="85">
                  <c:v>10955</c:v>
                </c:pt>
                <c:pt idx="86">
                  <c:v>10551</c:v>
                </c:pt>
                <c:pt idx="87">
                  <c:v>11148</c:v>
                </c:pt>
                <c:pt idx="88">
                  <c:v>13181</c:v>
                </c:pt>
                <c:pt idx="89">
                  <c:v>15081</c:v>
                </c:pt>
                <c:pt idx="90">
                  <c:v>15775</c:v>
                </c:pt>
                <c:pt idx="91">
                  <c:v>15151</c:v>
                </c:pt>
                <c:pt idx="92">
                  <c:v>13944</c:v>
                </c:pt>
                <c:pt idx="93">
                  <c:v>12576</c:v>
                </c:pt>
                <c:pt idx="94">
                  <c:v>10230</c:v>
                </c:pt>
                <c:pt idx="95">
                  <c:v>8514</c:v>
                </c:pt>
                <c:pt idx="96">
                  <c:v>7138</c:v>
                </c:pt>
                <c:pt idx="97">
                  <c:v>6697</c:v>
                </c:pt>
                <c:pt idx="98">
                  <c:v>6659</c:v>
                </c:pt>
                <c:pt idx="99">
                  <c:v>6898</c:v>
                </c:pt>
                <c:pt idx="100">
                  <c:v>7683</c:v>
                </c:pt>
                <c:pt idx="101">
                  <c:v>9534</c:v>
                </c:pt>
                <c:pt idx="102">
                  <c:v>13050</c:v>
                </c:pt>
                <c:pt idx="103">
                  <c:v>15260</c:v>
                </c:pt>
                <c:pt idx="104">
                  <c:v>15568</c:v>
                </c:pt>
                <c:pt idx="105">
                  <c:v>15341</c:v>
                </c:pt>
                <c:pt idx="106">
                  <c:v>14857</c:v>
                </c:pt>
                <c:pt idx="107">
                  <c:v>13636</c:v>
                </c:pt>
                <c:pt idx="108">
                  <c:v>12616</c:v>
                </c:pt>
                <c:pt idx="109">
                  <c:v>12058</c:v>
                </c:pt>
                <c:pt idx="110">
                  <c:v>11733</c:v>
                </c:pt>
                <c:pt idx="111">
                  <c:v>12388</c:v>
                </c:pt>
                <c:pt idx="112">
                  <c:v>14343</c:v>
                </c:pt>
                <c:pt idx="113">
                  <c:v>16122</c:v>
                </c:pt>
                <c:pt idx="114">
                  <c:v>16256</c:v>
                </c:pt>
                <c:pt idx="115">
                  <c:v>15411</c:v>
                </c:pt>
                <c:pt idx="116">
                  <c:v>14044</c:v>
                </c:pt>
                <c:pt idx="117">
                  <c:v>12640</c:v>
                </c:pt>
                <c:pt idx="118">
                  <c:v>10229</c:v>
                </c:pt>
                <c:pt idx="119">
                  <c:v>8419</c:v>
                </c:pt>
                <c:pt idx="120">
                  <c:v>6599</c:v>
                </c:pt>
                <c:pt idx="121">
                  <c:v>5550</c:v>
                </c:pt>
                <c:pt idx="122">
                  <c:v>5468</c:v>
                </c:pt>
                <c:pt idx="123">
                  <c:v>5513</c:v>
                </c:pt>
                <c:pt idx="124">
                  <c:v>6665</c:v>
                </c:pt>
                <c:pt idx="125">
                  <c:v>8238</c:v>
                </c:pt>
                <c:pt idx="126">
                  <c:v>11239</c:v>
                </c:pt>
                <c:pt idx="127">
                  <c:v>13412</c:v>
                </c:pt>
                <c:pt idx="128">
                  <c:v>13800</c:v>
                </c:pt>
                <c:pt idx="129">
                  <c:v>13521</c:v>
                </c:pt>
                <c:pt idx="130">
                  <c:v>13114</c:v>
                </c:pt>
                <c:pt idx="131">
                  <c:v>12007</c:v>
                </c:pt>
                <c:pt idx="132">
                  <c:v>11056</c:v>
                </c:pt>
                <c:pt idx="133">
                  <c:v>10909</c:v>
                </c:pt>
                <c:pt idx="134">
                  <c:v>9906</c:v>
                </c:pt>
                <c:pt idx="135">
                  <c:v>10472</c:v>
                </c:pt>
                <c:pt idx="136">
                  <c:v>12544</c:v>
                </c:pt>
                <c:pt idx="137">
                  <c:v>14261</c:v>
                </c:pt>
                <c:pt idx="138">
                  <c:v>14222</c:v>
                </c:pt>
                <c:pt idx="139">
                  <c:v>13621</c:v>
                </c:pt>
                <c:pt idx="140">
                  <c:v>12409</c:v>
                </c:pt>
                <c:pt idx="141">
                  <c:v>10778</c:v>
                </c:pt>
                <c:pt idx="142">
                  <c:v>8788</c:v>
                </c:pt>
                <c:pt idx="143">
                  <c:v>7088</c:v>
                </c:pt>
                <c:pt idx="144">
                  <c:v>8145</c:v>
                </c:pt>
                <c:pt idx="145">
                  <c:v>7645</c:v>
                </c:pt>
                <c:pt idx="146">
                  <c:v>7589</c:v>
                </c:pt>
                <c:pt idx="147">
                  <c:v>7974</c:v>
                </c:pt>
                <c:pt idx="148">
                  <c:v>8675</c:v>
                </c:pt>
                <c:pt idx="149">
                  <c:v>10304</c:v>
                </c:pt>
                <c:pt idx="150">
                  <c:v>12478</c:v>
                </c:pt>
                <c:pt idx="151">
                  <c:v>14150</c:v>
                </c:pt>
                <c:pt idx="152">
                  <c:v>14606</c:v>
                </c:pt>
                <c:pt idx="153">
                  <c:v>14561</c:v>
                </c:pt>
                <c:pt idx="154">
                  <c:v>14096</c:v>
                </c:pt>
                <c:pt idx="155">
                  <c:v>13382</c:v>
                </c:pt>
                <c:pt idx="156">
                  <c:v>12883</c:v>
                </c:pt>
                <c:pt idx="157">
                  <c:v>12444</c:v>
                </c:pt>
                <c:pt idx="158">
                  <c:v>12149</c:v>
                </c:pt>
                <c:pt idx="159">
                  <c:v>12338</c:v>
                </c:pt>
                <c:pt idx="160">
                  <c:v>13620</c:v>
                </c:pt>
                <c:pt idx="161">
                  <c:v>15276</c:v>
                </c:pt>
                <c:pt idx="162">
                  <c:v>15520</c:v>
                </c:pt>
                <c:pt idx="163">
                  <c:v>14868</c:v>
                </c:pt>
                <c:pt idx="164">
                  <c:v>13965</c:v>
                </c:pt>
                <c:pt idx="165">
                  <c:v>12752</c:v>
                </c:pt>
                <c:pt idx="166">
                  <c:v>11175</c:v>
                </c:pt>
                <c:pt idx="167">
                  <c:v>9452</c:v>
                </c:pt>
              </c:numCache>
            </c:numRef>
          </c:val>
        </c:ser>
        <c:ser>
          <c:idx val="3"/>
          <c:order val="3"/>
          <c:tx>
            <c:strRef>
              <c:f>Sheet1!$K$3</c:f>
              <c:strCache>
                <c:ptCount val="1"/>
                <c:pt idx="0">
                  <c:v>Purc</c:v>
                </c:pt>
              </c:strCache>
            </c:strRef>
          </c:tx>
          <c:spPr>
            <a:solidFill>
              <a:srgbClr val="7030A0"/>
            </a:solidFill>
            <a:ln>
              <a:solidFill>
                <a:prstClr val="black"/>
              </a:solidFill>
            </a:ln>
          </c:spPr>
          <c:val>
            <c:numRef>
              <c:f>Sheet1!$K$4:$K$171</c:f>
              <c:numCache>
                <c:formatCode>General</c:formatCode>
                <c:ptCount val="168"/>
                <c:pt idx="0">
                  <c:v>3000</c:v>
                </c:pt>
                <c:pt idx="1">
                  <c:v>3000</c:v>
                </c:pt>
                <c:pt idx="2">
                  <c:v>3000</c:v>
                </c:pt>
                <c:pt idx="3">
                  <c:v>3000</c:v>
                </c:pt>
                <c:pt idx="4">
                  <c:v>3000</c:v>
                </c:pt>
                <c:pt idx="5">
                  <c:v>3000</c:v>
                </c:pt>
                <c:pt idx="6">
                  <c:v>3000</c:v>
                </c:pt>
                <c:pt idx="7">
                  <c:v>3000</c:v>
                </c:pt>
                <c:pt idx="8">
                  <c:v>3000</c:v>
                </c:pt>
                <c:pt idx="9">
                  <c:v>3000</c:v>
                </c:pt>
                <c:pt idx="10">
                  <c:v>3000</c:v>
                </c:pt>
                <c:pt idx="11">
                  <c:v>3000</c:v>
                </c:pt>
                <c:pt idx="12">
                  <c:v>3000</c:v>
                </c:pt>
                <c:pt idx="13">
                  <c:v>3000</c:v>
                </c:pt>
                <c:pt idx="14">
                  <c:v>3000</c:v>
                </c:pt>
                <c:pt idx="15">
                  <c:v>3000</c:v>
                </c:pt>
                <c:pt idx="16">
                  <c:v>3000</c:v>
                </c:pt>
                <c:pt idx="17">
                  <c:v>3000</c:v>
                </c:pt>
                <c:pt idx="18">
                  <c:v>3000</c:v>
                </c:pt>
                <c:pt idx="19">
                  <c:v>3000</c:v>
                </c:pt>
                <c:pt idx="20">
                  <c:v>3000</c:v>
                </c:pt>
                <c:pt idx="21">
                  <c:v>3000</c:v>
                </c:pt>
                <c:pt idx="22">
                  <c:v>3000</c:v>
                </c:pt>
                <c:pt idx="23">
                  <c:v>3000</c:v>
                </c:pt>
                <c:pt idx="24">
                  <c:v>3000</c:v>
                </c:pt>
                <c:pt idx="25">
                  <c:v>3000</c:v>
                </c:pt>
                <c:pt idx="26">
                  <c:v>3000</c:v>
                </c:pt>
                <c:pt idx="27">
                  <c:v>3000</c:v>
                </c:pt>
                <c:pt idx="28">
                  <c:v>3000</c:v>
                </c:pt>
                <c:pt idx="29">
                  <c:v>3000</c:v>
                </c:pt>
                <c:pt idx="30">
                  <c:v>1700</c:v>
                </c:pt>
                <c:pt idx="31">
                  <c:v>1700</c:v>
                </c:pt>
                <c:pt idx="32">
                  <c:v>1700</c:v>
                </c:pt>
                <c:pt idx="33">
                  <c:v>1700</c:v>
                </c:pt>
                <c:pt idx="34">
                  <c:v>1700</c:v>
                </c:pt>
                <c:pt idx="35">
                  <c:v>1700</c:v>
                </c:pt>
                <c:pt idx="36">
                  <c:v>1700</c:v>
                </c:pt>
                <c:pt idx="37">
                  <c:v>1700</c:v>
                </c:pt>
                <c:pt idx="38">
                  <c:v>1700</c:v>
                </c:pt>
                <c:pt idx="39">
                  <c:v>1700</c:v>
                </c:pt>
                <c:pt idx="40">
                  <c:v>1700</c:v>
                </c:pt>
                <c:pt idx="41">
                  <c:v>1700</c:v>
                </c:pt>
                <c:pt idx="42">
                  <c:v>1700</c:v>
                </c:pt>
                <c:pt idx="43">
                  <c:v>1700</c:v>
                </c:pt>
                <c:pt idx="44">
                  <c:v>1700</c:v>
                </c:pt>
                <c:pt idx="45">
                  <c:v>1700</c:v>
                </c:pt>
                <c:pt idx="46">
                  <c:v>3000</c:v>
                </c:pt>
                <c:pt idx="47">
                  <c:v>3000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  <c:pt idx="138">
                  <c:v>0</c:v>
                </c:pt>
                <c:pt idx="139">
                  <c:v>0</c:v>
                </c:pt>
                <c:pt idx="140">
                  <c:v>0</c:v>
                </c:pt>
                <c:pt idx="141">
                  <c:v>0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1878280"/>
        <c:axId val="111878672"/>
      </c:areaChart>
      <c:catAx>
        <c:axId val="1118782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Hour of the Week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11878672"/>
        <c:crosses val="autoZero"/>
        <c:auto val="1"/>
        <c:lblAlgn val="ctr"/>
        <c:lblOffset val="100"/>
        <c:noMultiLvlLbl val="0"/>
      </c:catAx>
      <c:valAx>
        <c:axId val="111878672"/>
        <c:scaling>
          <c:orientation val="minMax"/>
          <c:max val="350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Megawatts</a:t>
                </a:r>
              </a:p>
            </c:rich>
          </c:tx>
          <c:layout>
            <c:manualLayout>
              <c:xMode val="edge"/>
              <c:yMode val="edge"/>
              <c:x val="1.0915503351082345E-2"/>
              <c:y val="0.3880429362091778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11878280"/>
        <c:crosses val="autoZero"/>
        <c:crossBetween val="midCat"/>
      </c:valAx>
      <c:spPr>
        <a:noFill/>
      </c:spPr>
    </c:plotArea>
    <c:legend>
      <c:legendPos val="r"/>
      <c:layout>
        <c:manualLayout>
          <c:xMode val="edge"/>
          <c:yMode val="edge"/>
          <c:x val="0.20422286888052041"/>
          <c:y val="1.0038294393528678E-3"/>
          <c:w val="0.72761957321889492"/>
          <c:h val="5.9620583483647384E-2"/>
        </c:manualLayout>
      </c:layout>
      <c:overlay val="0"/>
      <c:spPr>
        <a:noFill/>
      </c:spPr>
    </c:legend>
    <c:plotVisOnly val="1"/>
    <c:dispBlanksAs val="zero"/>
    <c:showDLblsOverMax val="0"/>
  </c:chart>
  <c:spPr>
    <a:noFill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Simulated Order of Resource Dispatch</a:t>
            </a:r>
            <a:r>
              <a:rPr lang="en-US" baseline="0"/>
              <a:t> (January)</a:t>
            </a:r>
            <a:endParaRPr lang="en-US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'First Day January'!$AB$2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6.6423644827528147E-2"/>
                  <c:y val="2.7777777777777779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January'!$AC$2</c:f>
              <c:numCache>
                <c:formatCode>General</c:formatCode>
                <c:ptCount val="1"/>
                <c:pt idx="0">
                  <c:v>1658</c:v>
                </c:pt>
              </c:numCache>
            </c:numRef>
          </c:val>
        </c:ser>
        <c:ser>
          <c:idx val="2"/>
          <c:order val="1"/>
          <c:tx>
            <c:strRef>
              <c:f>'First Day January'!$AB$3</c:f>
              <c:strCache>
                <c:ptCount val="1"/>
                <c:pt idx="0">
                  <c:v>Nuclear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7.6144178216922501E-2"/>
                  <c:y val="1.388888888888888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January'!$AC$3</c:f>
              <c:numCache>
                <c:formatCode>General</c:formatCode>
                <c:ptCount val="1"/>
                <c:pt idx="0">
                  <c:v>1000</c:v>
                </c:pt>
              </c:numCache>
            </c:numRef>
          </c:val>
        </c:ser>
        <c:ser>
          <c:idx val="3"/>
          <c:order val="2"/>
          <c:tx>
            <c:strRef>
              <c:f>'First Day January'!$AB$4</c:f>
              <c:strCache>
                <c:ptCount val="1"/>
                <c:pt idx="0">
                  <c:v>Hydro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7.1283911522225324E-2"/>
                  <c:y val="4.444444444444434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January'!$AC$4</c:f>
              <c:numCache>
                <c:formatCode>General</c:formatCode>
                <c:ptCount val="1"/>
                <c:pt idx="0">
                  <c:v>6397</c:v>
                </c:pt>
              </c:numCache>
            </c:numRef>
          </c:val>
        </c:ser>
        <c:ser>
          <c:idx val="4"/>
          <c:order val="3"/>
          <c:tx>
            <c:strRef>
              <c:f>'First Day January'!$AB$5</c:f>
              <c:strCache>
                <c:ptCount val="1"/>
                <c:pt idx="0">
                  <c:v>Gas - CCCT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8.2624533809852144E-2"/>
                  <c:y val="6.1111111111111109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January'!$AC$5</c:f>
              <c:numCache>
                <c:formatCode>General</c:formatCode>
                <c:ptCount val="1"/>
                <c:pt idx="0">
                  <c:v>4629</c:v>
                </c:pt>
              </c:numCache>
            </c:numRef>
          </c:val>
        </c:ser>
        <c:ser>
          <c:idx val="5"/>
          <c:order val="4"/>
          <c:tx>
            <c:strRef>
              <c:f>'First Day January'!$AB$6</c:f>
              <c:strCache>
                <c:ptCount val="1"/>
                <c:pt idx="0">
                  <c:v>Coal - Centralia (PSE)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8.4244622708084416E-2"/>
                  <c:y val="5.277777777777777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January'!$AC$6</c:f>
              <c:numCache>
                <c:formatCode>General</c:formatCode>
                <c:ptCount val="1"/>
                <c:pt idx="0">
                  <c:v>380</c:v>
                </c:pt>
              </c:numCache>
            </c:numRef>
          </c:val>
        </c:ser>
        <c:ser>
          <c:idx val="6"/>
          <c:order val="5"/>
          <c:tx>
            <c:strRef>
              <c:f>'First Day January'!$AB$7</c:f>
              <c:strCache>
                <c:ptCount val="1"/>
                <c:pt idx="0">
                  <c:v>Gas - GT (lower heat rate)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.12636693406212671"/>
                  <c:y val="1.666666666666666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January'!$AC$7</c:f>
              <c:numCache>
                <c:formatCode>General</c:formatCode>
                <c:ptCount val="1"/>
                <c:pt idx="0">
                  <c:v>454</c:v>
                </c:pt>
              </c:numCache>
            </c:numRef>
          </c:val>
        </c:ser>
        <c:ser>
          <c:idx val="7"/>
          <c:order val="6"/>
          <c:tx>
            <c:strRef>
              <c:f>'First Day January'!$AB$8</c:f>
              <c:strCache>
                <c:ptCount val="1"/>
                <c:pt idx="0">
                  <c:v>Coal (lower heat rate)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1296071118585915"/>
                  <c:y val="1.388888888888888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January'!$AC$8</c:f>
              <c:numCache>
                <c:formatCode>General</c:formatCode>
                <c:ptCount val="1"/>
                <c:pt idx="0">
                  <c:v>1851</c:v>
                </c:pt>
              </c:numCache>
            </c:numRef>
          </c:val>
        </c:ser>
        <c:ser>
          <c:idx val="0"/>
          <c:order val="7"/>
          <c:tx>
            <c:strRef>
              <c:f>'First Day January'!$AB$9</c:f>
              <c:strCache>
                <c:ptCount val="1"/>
                <c:pt idx="0">
                  <c:v>Gas - GT (higher heat rate)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0.16200888982323924"/>
                  <c:y val="1.6666666666666666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January'!$AC$9</c:f>
              <c:numCache>
                <c:formatCode>General</c:formatCode>
                <c:ptCount val="1"/>
                <c:pt idx="0">
                  <c:v>683</c:v>
                </c:pt>
              </c:numCache>
            </c:numRef>
          </c:val>
        </c:ser>
        <c:ser>
          <c:idx val="8"/>
          <c:order val="8"/>
          <c:tx>
            <c:strRef>
              <c:f>'First Day January'!$AB$10</c:f>
              <c:strCache>
                <c:ptCount val="1"/>
                <c:pt idx="0">
                  <c:v>Coal (higher heat rate)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1279870229603591"/>
                  <c:y val="8.3333333333332309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January'!$AC$10</c:f>
              <c:numCache>
                <c:formatCode>General</c:formatCode>
                <c:ptCount val="1"/>
                <c:pt idx="0">
                  <c:v>1942</c:v>
                </c:pt>
              </c:numCache>
            </c:numRef>
          </c:val>
        </c:ser>
        <c:ser>
          <c:idx val="9"/>
          <c:order val="9"/>
          <c:tx>
            <c:strRef>
              <c:f>'First Day January'!$AB$11</c:f>
              <c:strCache>
                <c:ptCount val="1"/>
                <c:pt idx="0">
                  <c:v>Market (mixed gas and coal)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0.11664640067273235"/>
                  <c:y val="5.5555555555555046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January'!$AC$11</c:f>
              <c:numCache>
                <c:formatCode>General</c:formatCode>
                <c:ptCount val="1"/>
                <c:pt idx="0">
                  <c:v>3326</c:v>
                </c:pt>
              </c:numCache>
            </c:numRef>
          </c:val>
        </c:ser>
        <c:ser>
          <c:idx val="10"/>
          <c:order val="10"/>
          <c:tx>
            <c:strRef>
              <c:f>'First Day January'!$AB$12</c:f>
              <c:strCache>
                <c:ptCount val="1"/>
                <c:pt idx="0">
                  <c:v>Market (out of region)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0.11178613397803516"/>
                  <c:y val="-2.777777777777782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'First Day January'!$AC$12</c:f>
              <c:numCache>
                <c:formatCode>General</c:formatCode>
                <c:ptCount val="1"/>
                <c:pt idx="0">
                  <c:v>3000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axId val="114301536"/>
        <c:axId val="114301928"/>
      </c:barChart>
      <c:catAx>
        <c:axId val="11430153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6 am</a:t>
                </a:r>
                <a:endParaRPr lang="en-US" dirty="0"/>
              </a:p>
            </c:rich>
          </c:tx>
          <c:layout/>
          <c:overlay val="0"/>
        </c:title>
        <c:majorTickMark val="none"/>
        <c:minorTickMark val="none"/>
        <c:tickLblPos val="none"/>
        <c:crossAx val="114301928"/>
        <c:crosses val="autoZero"/>
        <c:auto val="1"/>
        <c:lblAlgn val="ctr"/>
        <c:lblOffset val="100"/>
        <c:noMultiLvlLbl val="0"/>
      </c:catAx>
      <c:valAx>
        <c:axId val="114301928"/>
        <c:scaling>
          <c:orientation val="minMax"/>
          <c:max val="3000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Megawatts</a:t>
                </a:r>
              </a:p>
            </c:rich>
          </c:tx>
          <c:layout>
            <c:manualLayout>
              <c:xMode val="edge"/>
              <c:yMode val="edge"/>
              <c:x val="1.1340622287626761E-2"/>
              <c:y val="0.4151106777190546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14301536"/>
        <c:crosses val="autoZero"/>
        <c:crossBetween val="between"/>
      </c:valAx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</c:spPr>
    </c:plotArea>
    <c:plotVisOnly val="1"/>
    <c:dispBlanksAs val="gap"/>
    <c:showDLblsOverMax val="0"/>
  </c:chart>
  <c:spPr>
    <a:gradFill>
      <a:gsLst>
        <a:gs pos="0">
          <a:srgbClr val="FFEFD1"/>
        </a:gs>
        <a:gs pos="64999">
          <a:srgbClr val="F0EBD5"/>
        </a:gs>
        <a:gs pos="100000">
          <a:srgbClr val="D1C39F"/>
        </a:gs>
      </a:gsLst>
      <a:lin ang="5400000" scaled="0"/>
    </a:gradFill>
  </c:spPr>
  <c:txPr>
    <a:bodyPr/>
    <a:lstStyle/>
    <a:p>
      <a:pPr>
        <a:defRPr sz="1400" b="1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009F8-D638-4DDA-9BE9-86B6E7439ED3}" type="datetimeFigureOut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659D9-5EBE-42B6-B2FD-46EDA93613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82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DCBD8A5-AD55-497A-9749-9D0C35E0B2D3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0999"/>
            <a:ext cx="8077200" cy="8382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0574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39FA-606C-4DBA-BE0A-D6AC1E13EBBD}" type="datetime1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823D-1B3E-4E8B-8AAD-4824A1B893F9}" type="datetime1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BD3D-2F33-4048-9021-8AFEEFC9BFAD}" type="datetime1">
              <a:rPr lang="en-US" smtClean="0"/>
              <a:pPr/>
              <a:t>3/17/2016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9B8C-72A3-43B3-A7DA-319BA45D3466}" type="datetime1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65164-15B7-489F-A336-AEF87128D2C5}" type="datetime1">
              <a:rPr lang="en-US" smtClean="0"/>
              <a:pPr/>
              <a:t>3/17/2016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437E-0920-4910-94FE-BEB963678264}" type="datetime1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C76-A006-4B87-A35A-CCA4ADC60225}" type="datetime1">
              <a:rPr lang="en-US" smtClean="0"/>
              <a:pPr/>
              <a:t>3/17/2016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12CC-3B33-4B2A-A9E5-0E7045A6E07A}" type="datetime1">
              <a:rPr lang="en-US" smtClean="0"/>
              <a:pPr/>
              <a:t>3/17/2016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24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D671BF4A-F168-4543-BD63-DC22F3CF1899}" type="datetime1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49" r:id="rId2"/>
    <p:sldLayoutId id="2147483650" r:id="rId3"/>
    <p:sldLayoutId id="2147483652" r:id="rId4"/>
    <p:sldLayoutId id="2147483654" r:id="rId5"/>
    <p:sldLayoutId id="2147483657" r:id="rId6"/>
    <p:sldLayoutId id="2147483659" r:id="rId7"/>
    <p:sldLayoutId id="2147483658" r:id="rId8"/>
    <p:sldLayoutId id="2147483655" r:id="rId9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8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8000"/>
        </a:buClr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GENESYS Dispatch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Example of how GENESYS simulates the dispatch of resources over a single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3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Simulated Hourly Dispatch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/>
              <a:t>(typical January week)</a:t>
            </a:r>
            <a:endParaRPr lang="en-US" sz="28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52400" y="1752600"/>
          <a:ext cx="8815388" cy="45529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190500" y="1676400"/>
          <a:ext cx="8763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/>
          <p:cNvCxnSpPr/>
          <p:nvPr/>
        </p:nvCxnSpPr>
        <p:spPr>
          <a:xfrm flipV="1">
            <a:off x="1447800" y="2057400"/>
            <a:ext cx="0" cy="365760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43000" y="1600200"/>
            <a:ext cx="609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6am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7600" y="2133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Load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7086600" y="2438400"/>
            <a:ext cx="53340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Simulated Dispatch Order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2800" dirty="0" smtClean="0"/>
              <a:t>(6am January weekday)</a:t>
            </a:r>
            <a:endParaRPr lang="en-US" sz="28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295482392"/>
              </p:ext>
            </p:extLst>
          </p:nvPr>
        </p:nvGraphicFramePr>
        <p:xfrm>
          <a:off x="685800" y="1524000"/>
          <a:ext cx="7839076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5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6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7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8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9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El"/>
        </p:bldSub>
      </p:bldGraphic>
    </p:bldLst>
  </p:timing>
</p:sld>
</file>

<file path=ppt/theme/theme1.xml><?xml version="1.0" encoding="utf-8"?>
<a:theme xmlns:a="http://schemas.openxmlformats.org/drawingml/2006/main" name="Counc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Council</Template>
  <TotalTime>1388</TotalTime>
  <Words>53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Georgia</vt:lpstr>
      <vt:lpstr>Wingdings</vt:lpstr>
      <vt:lpstr>Council</vt:lpstr>
      <vt:lpstr>GENESYS Dispatch</vt:lpstr>
      <vt:lpstr>Simulated Hourly Dispatch (typical January week)</vt:lpstr>
      <vt:lpstr>Simulated Dispatch Order   (6am January weekday)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Council Meeting</dc:title>
  <dc:creator>Steven Simmons</dc:creator>
  <cp:lastModifiedBy>John Fazio</cp:lastModifiedBy>
  <cp:revision>177</cp:revision>
  <dcterms:created xsi:type="dcterms:W3CDTF">2013-02-22T21:38:08Z</dcterms:created>
  <dcterms:modified xsi:type="dcterms:W3CDTF">2016-03-17T19:49:07Z</dcterms:modified>
</cp:coreProperties>
</file>