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9" r:id="rId6"/>
    <p:sldId id="276" r:id="rId7"/>
    <p:sldId id="268" r:id="rId8"/>
    <p:sldId id="258" r:id="rId9"/>
    <p:sldId id="259" r:id="rId10"/>
    <p:sldId id="270" r:id="rId11"/>
    <p:sldId id="260" r:id="rId12"/>
    <p:sldId id="271" r:id="rId13"/>
    <p:sldId id="261" r:id="rId14"/>
    <p:sldId id="272" r:id="rId15"/>
    <p:sldId id="273" r:id="rId16"/>
    <p:sldId id="262" r:id="rId17"/>
    <p:sldId id="274" r:id="rId18"/>
    <p:sldId id="265" r:id="rId19"/>
    <p:sldId id="27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7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2268-FEBD-446A-AC1C-59482659C97A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A768-A1C3-4493-B10A-9A72F65A7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5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Input-side development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67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Other </a:t>
            </a:r>
            <a:r>
              <a:rPr lang="en-US" sz="1200" dirty="0" err="1" smtClean="0"/>
              <a:t>Parms</a:t>
            </a:r>
            <a:r>
              <a:rPr lang="en-US" sz="1200" dirty="0" smtClean="0"/>
              <a:t> tab has </a:t>
            </a:r>
            <a:r>
              <a:rPr lang="en-US" sz="1200" dirty="0" smtClean="0"/>
              <a:t>several new </a:t>
            </a:r>
            <a:r>
              <a:rPr lang="en-US" sz="1200" dirty="0" smtClean="0"/>
              <a:t>items – the transmission losses and the monthly generation reserves</a:t>
            </a: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0" y="1778040"/>
            <a:ext cx="6287610" cy="456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905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Outputs tab </a:t>
            </a:r>
            <a:r>
              <a:rPr lang="en-US" sz="1200" dirty="0" smtClean="0"/>
              <a:t>serves the same purpose as before – picking the desired output files.  There are a few new </a:t>
            </a:r>
            <a:r>
              <a:rPr lang="en-US" sz="1200" dirty="0" smtClean="0"/>
              <a:t>options</a:t>
            </a:r>
            <a:r>
              <a:rPr lang="en-US" sz="1200" dirty="0" smtClean="0"/>
              <a:t>.  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Note </a:t>
            </a:r>
            <a:r>
              <a:rPr lang="en-US" sz="1200" dirty="0" smtClean="0"/>
              <a:t>the example for writing dispatch info for a specific generating resource – to facilitate selection of the resource, the input field is linked  to the list of resource names, and the user can select from the list rather than typing in </a:t>
            </a:r>
            <a:r>
              <a:rPr lang="en-US" sz="1200" dirty="0" smtClean="0"/>
              <a:t>a name (this helps to eliminate errors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256"/>
            <a:ext cx="6257925" cy="45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563025"/>
            <a:ext cx="1981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file list tab is pretty much the same – there are additional files required for new </a:t>
            </a:r>
            <a:r>
              <a:rPr lang="en-US" sz="1200" dirty="0" err="1" smtClean="0"/>
              <a:t>Genesys</a:t>
            </a:r>
            <a:r>
              <a:rPr lang="en-US" sz="1200" dirty="0" smtClean="0"/>
              <a:t> features are listed toward  the end of the file list.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Additional file management features (e.g. the ability to browse for a file) are planned.  </a:t>
            </a: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21770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67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New screens, like this one for the specific (fixed) sequence of water and/or load years are included as new tabs or new menu items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For “grid” type inputs, context </a:t>
            </a:r>
            <a:r>
              <a:rPr lang="en-US" sz="1200" dirty="0" smtClean="0"/>
              <a:t>menus for copy/paste facilitate bringing in </a:t>
            </a:r>
            <a:r>
              <a:rPr lang="en-US" sz="1200" dirty="0" smtClean="0"/>
              <a:t>large amounts of data </a:t>
            </a:r>
            <a:r>
              <a:rPr lang="en-US" sz="1200" dirty="0" smtClean="0"/>
              <a:t>from a </a:t>
            </a:r>
            <a:r>
              <a:rPr lang="en-US" sz="1200" dirty="0" smtClean="0"/>
              <a:t>spreadsheet.  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6486525" cy="471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828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screen for the multi-dam data has fewer tabs than before.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Previously, there were several tabs for </a:t>
            </a:r>
            <a:r>
              <a:rPr lang="en-US" sz="1200" dirty="0" err="1" smtClean="0"/>
              <a:t>Hydsim</a:t>
            </a:r>
            <a:r>
              <a:rPr lang="en-US" sz="1200" dirty="0" smtClean="0"/>
              <a:t> utilities, which shall be addressed in a separate menu item.  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527517" cy="459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67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multi-dam files tab is unchanged from the previous version.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Additional file management features (e.g. browse for filename) are planned.  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75611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67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This screen for editing the generating resources is essentially unchanged (there are several new columns)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62801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43600"/>
            <a:ext cx="8001000" cy="60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 smtClean="0"/>
              <a:t>As in the previous version, multiple forms may be opened and worked with at a time.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Changes to forms can be saved to the database when the form is closed.  </a:t>
            </a:r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12017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Besides management of changes to inputs, the shell updates the database </a:t>
            </a:r>
            <a:r>
              <a:rPr lang="en-US" dirty="0" smtClean="0"/>
              <a:t>and </a:t>
            </a:r>
            <a:r>
              <a:rPr lang="en-US" dirty="0" smtClean="0"/>
              <a:t>writes out the files in the correct format for </a:t>
            </a:r>
            <a:r>
              <a:rPr lang="en-US" dirty="0" err="1" smtClean="0"/>
              <a:t>Genesys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56290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Program execution is carried out in the same method as the previous version – by clicking the “Run Simulation” menu item or toolbar button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3722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update the </a:t>
            </a:r>
            <a:r>
              <a:rPr lang="en-US" dirty="0" smtClean="0"/>
              <a:t>shell?  </a:t>
            </a:r>
          </a:p>
          <a:p>
            <a:pPr lvl="1"/>
            <a:r>
              <a:rPr lang="en-US" dirty="0" smtClean="0"/>
              <a:t>Incorporate additional features in </a:t>
            </a:r>
            <a:r>
              <a:rPr lang="en-US" dirty="0" err="1" smtClean="0"/>
              <a:t>Genesys</a:t>
            </a:r>
            <a:endParaRPr lang="en-US" dirty="0" smtClean="0"/>
          </a:p>
          <a:p>
            <a:pPr lvl="1"/>
            <a:r>
              <a:rPr lang="en-US" dirty="0" smtClean="0"/>
              <a:t>Move away from unsupported add-ons</a:t>
            </a:r>
          </a:p>
          <a:p>
            <a:r>
              <a:rPr lang="en-US" dirty="0" smtClean="0"/>
              <a:t>Input side</a:t>
            </a:r>
          </a:p>
          <a:p>
            <a:pPr lvl="1"/>
            <a:r>
              <a:rPr lang="en-US" dirty="0" smtClean="0"/>
              <a:t>Manage numerous input files</a:t>
            </a:r>
          </a:p>
          <a:p>
            <a:r>
              <a:rPr lang="en-US" dirty="0" smtClean="0"/>
              <a:t>Output side</a:t>
            </a:r>
          </a:p>
          <a:p>
            <a:pPr lvl="1"/>
            <a:r>
              <a:rPr lang="en-US" dirty="0" smtClean="0"/>
              <a:t>Manage and present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the output side?</a:t>
            </a:r>
          </a:p>
          <a:p>
            <a:pPr lvl="1"/>
            <a:r>
              <a:rPr lang="en-US" dirty="0" smtClean="0"/>
              <a:t>Intent is to develop with focus on the results required for the State of the System report</a:t>
            </a:r>
          </a:p>
          <a:p>
            <a:pPr lvl="1"/>
            <a:r>
              <a:rPr lang="en-US" dirty="0" smtClean="0"/>
              <a:t>For graphical results, exploring methods to open an instance of Excel rather than using third-party graphing utilities</a:t>
            </a:r>
          </a:p>
        </p:txBody>
      </p:sp>
    </p:spTree>
    <p:extLst>
      <p:ext uri="{BB962C8B-B14F-4D97-AF65-F5344CB8AC3E}">
        <p14:creationId xmlns:p14="http://schemas.microsoft.com/office/powerpoint/2010/main" val="1753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exactly does the shell do?  </a:t>
            </a:r>
          </a:p>
          <a:p>
            <a:pPr lvl="1"/>
            <a:r>
              <a:rPr lang="en-US" dirty="0" smtClean="0"/>
              <a:t>Interfaces with an input database – user can view and change the input parameters</a:t>
            </a:r>
          </a:p>
          <a:p>
            <a:pPr lvl="1"/>
            <a:r>
              <a:rPr lang="en-US" dirty="0" smtClean="0"/>
              <a:t>Writes to and saves changes to the database</a:t>
            </a:r>
          </a:p>
          <a:p>
            <a:pPr lvl="1"/>
            <a:r>
              <a:rPr lang="en-US" dirty="0" smtClean="0"/>
              <a:t>Creates input files formatted for </a:t>
            </a:r>
            <a:r>
              <a:rPr lang="en-US" dirty="0" err="1" smtClean="0"/>
              <a:t>Genesys</a:t>
            </a:r>
            <a:r>
              <a:rPr lang="en-US" dirty="0" smtClean="0"/>
              <a:t> and based on data in the input database</a:t>
            </a:r>
          </a:p>
        </p:txBody>
      </p:sp>
    </p:spTree>
    <p:extLst>
      <p:ext uri="{BB962C8B-B14F-4D97-AF65-F5344CB8AC3E}">
        <p14:creationId xmlns:p14="http://schemas.microsoft.com/office/powerpoint/2010/main" val="10113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Appearance of shell is mostly unchanged</a:t>
            </a:r>
          </a:p>
          <a:p>
            <a:r>
              <a:rPr lang="en-US" dirty="0" smtClean="0"/>
              <a:t>Some new inputs and forms added</a:t>
            </a:r>
          </a:p>
          <a:p>
            <a:pPr lvl="1"/>
            <a:r>
              <a:rPr lang="en-US" dirty="0" smtClean="0"/>
              <a:t>Wind, specific water and load year sequences</a:t>
            </a:r>
          </a:p>
          <a:p>
            <a:r>
              <a:rPr lang="en-US" dirty="0" smtClean="0"/>
              <a:t>Remaining tasks for input side</a:t>
            </a:r>
          </a:p>
          <a:p>
            <a:pPr lvl="1"/>
            <a:r>
              <a:rPr lang="en-US" dirty="0" smtClean="0"/>
              <a:t>Finish up file-writing for all input files</a:t>
            </a:r>
          </a:p>
          <a:p>
            <a:pPr lvl="1"/>
            <a:r>
              <a:rPr lang="en-US" dirty="0" smtClean="0"/>
              <a:t>Incorporate convenience features like </a:t>
            </a:r>
            <a:r>
              <a:rPr lang="en-US" dirty="0" smtClean="0"/>
              <a:t>toolbar buttons and context </a:t>
            </a:r>
            <a:r>
              <a:rPr lang="en-US" dirty="0" smtClean="0"/>
              <a:t>menus, adjust the layouts and screen size</a:t>
            </a:r>
          </a:p>
          <a:p>
            <a:pPr lvl="1"/>
            <a:r>
              <a:rPr lang="en-US" dirty="0" smtClean="0"/>
              <a:t>Error checking</a:t>
            </a:r>
          </a:p>
        </p:txBody>
      </p:sp>
    </p:spTree>
    <p:extLst>
      <p:ext uri="{BB962C8B-B14F-4D97-AF65-F5344CB8AC3E}">
        <p14:creationId xmlns:p14="http://schemas.microsoft.com/office/powerpoint/2010/main" val="5317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524000"/>
            <a:ext cx="1981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start up screen is the same.  Some menu items are not available (greyed out) unless a database is loaded.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Menu items that are applicable to the output side of the shell, while present, are not yet active.  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7998" r="54474" b="34668"/>
          <a:stretch/>
        </p:blipFill>
        <p:spPr bwMode="auto">
          <a:xfrm>
            <a:off x="533399" y="1676400"/>
            <a:ext cx="5888665" cy="46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752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Once a database is opened, the Edit menu </a:t>
            </a:r>
            <a:r>
              <a:rPr lang="en-US" sz="1200" dirty="0" smtClean="0"/>
              <a:t>is active.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The </a:t>
            </a:r>
            <a:r>
              <a:rPr lang="en-US" sz="1200" dirty="0" smtClean="0"/>
              <a:t>“Edit” </a:t>
            </a:r>
            <a:r>
              <a:rPr lang="en-US" sz="1200" dirty="0" smtClean="0"/>
              <a:t>menu is basically the same as in the previous version, with the addition of wind.  </a:t>
            </a:r>
            <a:endParaRPr lang="en-US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3" r="59502" b="49333"/>
          <a:stretch/>
        </p:blipFill>
        <p:spPr bwMode="auto">
          <a:xfrm>
            <a:off x="457200" y="1600200"/>
            <a:ext cx="6420853" cy="451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524000"/>
            <a:ext cx="1981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Study Definition form has a few new inputs and an additional tab, but otherwise it is quite similar to the earlier </a:t>
            </a:r>
            <a:r>
              <a:rPr lang="en-US" sz="1200" dirty="0" smtClean="0"/>
              <a:t>version.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Each of the tabs has groups of related inputs.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May continue to rearrange some items for a better layout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2149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1600200"/>
            <a:ext cx="1905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The input fields may be restricted to specific values (e.g. “drop-down” inputs are linked to other tables of values). 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“Textbox” input fields may have restrictions on the data type (number) and the range that can be entered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248400" cy="467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Genesys</a:t>
            </a:r>
            <a:r>
              <a:rPr lang="en-US" dirty="0" smtClean="0"/>
              <a:t> Shell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1676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Most screens have been designed to be as close as possible to the previous version of the shell.  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This </a:t>
            </a:r>
            <a:r>
              <a:rPr lang="en-US" sz="1200" dirty="0" smtClean="0"/>
              <a:t>one for the period definition is identical to the previous version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400800" cy="465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769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Genesys Shell development</vt:lpstr>
      <vt:lpstr>Genesys Shell development</vt:lpstr>
      <vt:lpstr>Genesys Shell development</vt:lpstr>
      <vt:lpstr>Genesys Shell development</vt:lpstr>
      <vt:lpstr>Genesys Shell development</vt:lpstr>
      <vt:lpstr>Genesys Shell testing</vt:lpstr>
      <vt:lpstr>Genesys Shell development</vt:lpstr>
      <vt:lpstr>Genesys Shell development</vt:lpstr>
      <vt:lpstr>Genesys Shell development</vt:lpstr>
      <vt:lpstr>Genesys Shell development</vt:lpstr>
      <vt:lpstr>Genesys Shell development</vt:lpstr>
      <vt:lpstr>Genesys Shell development</vt:lpstr>
      <vt:lpstr>Genesys Shell development</vt:lpstr>
      <vt:lpstr>Genesys Shell testing</vt:lpstr>
      <vt:lpstr>Genesys Shell testing</vt:lpstr>
      <vt:lpstr>Genesys Shell testing</vt:lpstr>
      <vt:lpstr>Genesys Shell testing</vt:lpstr>
      <vt:lpstr>Genesys Shell development</vt:lpstr>
      <vt:lpstr>Genesys Shell development</vt:lpstr>
      <vt:lpstr>Genesys Shell development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Patsy</dc:creator>
  <cp:lastModifiedBy>Byrne,Patricia H (BPA) - PGPR-5</cp:lastModifiedBy>
  <cp:revision>27</cp:revision>
  <dcterms:created xsi:type="dcterms:W3CDTF">2013-01-27T07:01:46Z</dcterms:created>
  <dcterms:modified xsi:type="dcterms:W3CDTF">2013-01-28T19:12:07Z</dcterms:modified>
</cp:coreProperties>
</file>