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5"/>
  </p:notesMasterIdLst>
  <p:sldIdLst>
    <p:sldId id="256" r:id="rId2"/>
    <p:sldId id="258" r:id="rId3"/>
    <p:sldId id="268" r:id="rId4"/>
    <p:sldId id="269" r:id="rId5"/>
    <p:sldId id="257" r:id="rId6"/>
    <p:sldId id="264" r:id="rId7"/>
    <p:sldId id="298" r:id="rId8"/>
    <p:sldId id="262" r:id="rId9"/>
    <p:sldId id="299" r:id="rId10"/>
    <p:sldId id="265" r:id="rId11"/>
    <p:sldId id="277" r:id="rId12"/>
    <p:sldId id="271" r:id="rId13"/>
    <p:sldId id="273" r:id="rId14"/>
    <p:sldId id="274" r:id="rId15"/>
    <p:sldId id="270" r:id="rId16"/>
    <p:sldId id="278" r:id="rId17"/>
    <p:sldId id="282" r:id="rId18"/>
    <p:sldId id="279" r:id="rId19"/>
    <p:sldId id="295" r:id="rId20"/>
    <p:sldId id="293" r:id="rId21"/>
    <p:sldId id="294" r:id="rId22"/>
    <p:sldId id="284" r:id="rId23"/>
    <p:sldId id="296" r:id="rId24"/>
    <p:sldId id="291" r:id="rId25"/>
    <p:sldId id="292" r:id="rId26"/>
    <p:sldId id="280" r:id="rId27"/>
    <p:sldId id="281" r:id="rId28"/>
    <p:sldId id="283" r:id="rId29"/>
    <p:sldId id="275" r:id="rId30"/>
    <p:sldId id="285" r:id="rId31"/>
    <p:sldId id="286" r:id="rId32"/>
    <p:sldId id="288" r:id="rId33"/>
    <p:sldId id="289"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n Ollis" initials="JO"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24" autoAdjust="0"/>
    <p:restoredTop sz="62707" autoAdjust="0"/>
  </p:normalViewPr>
  <p:slideViewPr>
    <p:cSldViewPr>
      <p:cViewPr varScale="1">
        <p:scale>
          <a:sx n="46" d="100"/>
          <a:sy n="46" d="100"/>
        </p:scale>
        <p:origin x="1224" y="60"/>
      </p:cViewPr>
      <p:guideLst>
        <p:guide orient="horz" pos="2160"/>
        <p:guide pos="2880"/>
      </p:guideLst>
    </p:cSldViewPr>
  </p:slideViewPr>
  <p:outlineViewPr>
    <p:cViewPr>
      <p:scale>
        <a:sx n="33" d="100"/>
        <a:sy n="33" d="100"/>
      </p:scale>
      <p:origin x="0" y="-1949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2964"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844682609118305E-2"/>
          <c:y val="3.4528342366033485E-2"/>
          <c:w val="0.91457786526684159"/>
          <c:h val="0.92621945870967148"/>
        </c:manualLayout>
      </c:layout>
      <c:barChart>
        <c:barDir val="col"/>
        <c:grouping val="percentStacked"/>
        <c:varyColors val="0"/>
        <c:ser>
          <c:idx val="0"/>
          <c:order val="0"/>
          <c:tx>
            <c:strRef>
              <c:f>Sheet1!$B$1</c:f>
              <c:strCache>
                <c:ptCount val="1"/>
                <c:pt idx="0">
                  <c:v>Wind</c:v>
                </c:pt>
              </c:strCache>
            </c:strRef>
          </c:tx>
          <c:spPr>
            <a:solidFill>
              <a:srgbClr val="00B050"/>
            </a:solidFill>
            <a:ln>
              <a:noFill/>
            </a:ln>
            <a:effectLst/>
          </c:spPr>
          <c:invertIfNegative val="0"/>
          <c:dLbls>
            <c:dLbl>
              <c:idx val="0"/>
              <c:layout>
                <c:manualLayout>
                  <c:x val="0.28086419753086445"/>
                  <c:y val="2.8060326608945912E-3"/>
                </c:manualLayout>
              </c:layout>
              <c:tx>
                <c:rich>
                  <a:bodyPr/>
                  <a:lstStyle/>
                  <a:p>
                    <a:fld id="{63EA8FCE-1B87-4813-BAF7-2458BF8674EF}" type="SERIESNAME">
                      <a:rPr lang="en-US"/>
                      <a:pPr/>
                      <a:t>[SERIES NAME]</a:t>
                    </a:fld>
                    <a:r>
                      <a:rPr lang="en-US" baseline="0" dirty="0"/>
                      <a:t>, </a:t>
                    </a:r>
                    <a:fld id="{20A90A4C-60F4-4D43-BDC0-81D85A57C15E}" type="VALUE">
                      <a:rPr lang="en-US" baseline="0" smtClean="0"/>
                      <a:pPr/>
                      <a:t>[VALUE]</a:t>
                    </a:fld>
                    <a:r>
                      <a:rPr lang="en-US" baseline="0" dirty="0" smtClean="0"/>
                      <a:t> MW</a:t>
                    </a:r>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Lst>
            </c:dLbl>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Sheet1!$B$2</c:f>
              <c:numCache>
                <c:formatCode>General</c:formatCode>
                <c:ptCount val="1"/>
                <c:pt idx="0">
                  <c:v>1658</c:v>
                </c:pt>
              </c:numCache>
            </c:numRef>
          </c:val>
        </c:ser>
        <c:ser>
          <c:idx val="1"/>
          <c:order val="1"/>
          <c:tx>
            <c:strRef>
              <c:f>Sheet1!$C$1</c:f>
              <c:strCache>
                <c:ptCount val="1"/>
                <c:pt idx="0">
                  <c:v>Nuclear</c:v>
                </c:pt>
              </c:strCache>
            </c:strRef>
          </c:tx>
          <c:spPr>
            <a:solidFill>
              <a:srgbClr val="FF0000"/>
            </a:solidFill>
            <a:ln>
              <a:noFill/>
            </a:ln>
            <a:effectLst/>
          </c:spPr>
          <c:invertIfNegative val="0"/>
          <c:dLbls>
            <c:dLbl>
              <c:idx val="0"/>
              <c:layout>
                <c:manualLayout>
                  <c:x val="0.29012345679012336"/>
                  <c:y val="-3.086635926983948E-2"/>
                </c:manualLayout>
              </c:layout>
              <c:tx>
                <c:rich>
                  <a:bodyPr/>
                  <a:lstStyle/>
                  <a:p>
                    <a:fld id="{ADD4CA59-F8FB-439A-80E2-BFCBD82715A8}" type="SERIESNAME">
                      <a:rPr lang="en-US"/>
                      <a:pPr/>
                      <a:t>[SERIES NAME]</a:t>
                    </a:fld>
                    <a:r>
                      <a:rPr lang="en-US" baseline="0" dirty="0"/>
                      <a:t>, </a:t>
                    </a:r>
                    <a:fld id="{9631089C-16CA-4AEF-A266-C4612DC12DFD}" type="VALUE">
                      <a:rPr lang="en-US" baseline="0" smtClean="0"/>
                      <a:pPr/>
                      <a:t>[VALUE]</a:t>
                    </a:fld>
                    <a:r>
                      <a:rPr lang="en-US" baseline="0" dirty="0" smtClean="0"/>
                      <a:t> MW</a:t>
                    </a:r>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Lst>
            </c:dLbl>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Sheet1!$C$2</c:f>
              <c:numCache>
                <c:formatCode>General</c:formatCode>
                <c:ptCount val="1"/>
                <c:pt idx="0">
                  <c:v>1000</c:v>
                </c:pt>
              </c:numCache>
            </c:numRef>
          </c:val>
        </c:ser>
        <c:ser>
          <c:idx val="2"/>
          <c:order val="2"/>
          <c:tx>
            <c:strRef>
              <c:f>Sheet1!$D$1</c:f>
              <c:strCache>
                <c:ptCount val="1"/>
                <c:pt idx="0">
                  <c:v>Hydro</c:v>
                </c:pt>
              </c:strCache>
            </c:strRef>
          </c:tx>
          <c:spPr>
            <a:solidFill>
              <a:srgbClr val="00B0F0"/>
            </a:solidFill>
            <a:ln>
              <a:noFill/>
            </a:ln>
            <a:effectLst/>
          </c:spPr>
          <c:invertIfNegative val="0"/>
          <c:dLbls>
            <c:dLbl>
              <c:idx val="0"/>
              <c:layout>
                <c:manualLayout>
                  <c:x val="0.27469135802469125"/>
                  <c:y val="-1.403016330447244E-2"/>
                </c:manualLayout>
              </c:layout>
              <c:tx>
                <c:rich>
                  <a:bodyPr/>
                  <a:lstStyle/>
                  <a:p>
                    <a:fld id="{E0046917-8370-4582-AFBD-B61BDCFAF0B6}" type="SERIESNAME">
                      <a:rPr lang="en-US"/>
                      <a:pPr/>
                      <a:t>[SERIES NAME]</a:t>
                    </a:fld>
                    <a:r>
                      <a:rPr lang="en-US" baseline="0" dirty="0"/>
                      <a:t>, </a:t>
                    </a:r>
                    <a:fld id="{13BFC676-F3F2-42E0-9470-2CE009E7AE8F}" type="VALUE">
                      <a:rPr lang="en-US" baseline="0" smtClean="0"/>
                      <a:pPr/>
                      <a:t>[VALUE]</a:t>
                    </a:fld>
                    <a:r>
                      <a:rPr lang="en-US" baseline="0" dirty="0" smtClean="0"/>
                      <a:t> MW</a:t>
                    </a:r>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Lst>
            </c:dLbl>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Sheet1!$D$2</c:f>
              <c:numCache>
                <c:formatCode>General</c:formatCode>
                <c:ptCount val="1"/>
                <c:pt idx="0">
                  <c:v>6397</c:v>
                </c:pt>
              </c:numCache>
            </c:numRef>
          </c:val>
        </c:ser>
        <c:ser>
          <c:idx val="3"/>
          <c:order val="3"/>
          <c:tx>
            <c:strRef>
              <c:f>Sheet1!$E$1</c:f>
              <c:strCache>
                <c:ptCount val="1"/>
                <c:pt idx="0">
                  <c:v>Gas CCCT</c:v>
                </c:pt>
              </c:strCache>
            </c:strRef>
          </c:tx>
          <c:spPr>
            <a:solidFill>
              <a:srgbClr val="FFFF00"/>
            </a:solidFill>
            <a:ln>
              <a:noFill/>
            </a:ln>
            <a:effectLst/>
          </c:spPr>
          <c:invertIfNegative val="0"/>
          <c:dLbls>
            <c:dLbl>
              <c:idx val="0"/>
              <c:layout>
                <c:manualLayout>
                  <c:x val="0.30787037037037035"/>
                  <c:y val="7.01508165223622E-2"/>
                </c:manualLayout>
              </c:layout>
              <c:tx>
                <c:rich>
                  <a:bodyPr/>
                  <a:lstStyle/>
                  <a:p>
                    <a:fld id="{3C5C68AF-1666-4092-B325-C670B441721F}" type="SERIESNAME">
                      <a:rPr lang="en-US"/>
                      <a:pPr/>
                      <a:t>[SERIES NAME]</a:t>
                    </a:fld>
                    <a:r>
                      <a:rPr lang="en-US" baseline="0" dirty="0"/>
                      <a:t>, </a:t>
                    </a:r>
                    <a:fld id="{2940136C-E883-485E-A80F-694EBE4DD735}" type="VALUE">
                      <a:rPr lang="en-US" baseline="0" smtClean="0"/>
                      <a:pPr/>
                      <a:t>[VALUE]</a:t>
                    </a:fld>
                    <a:r>
                      <a:rPr lang="en-US" baseline="0" dirty="0" smtClean="0"/>
                      <a:t> MW</a:t>
                    </a:r>
                  </a:p>
                </c:rich>
              </c:tx>
              <c:showLegendKey val="0"/>
              <c:showVal val="1"/>
              <c:showCatName val="0"/>
              <c:showSerName val="1"/>
              <c:showPercent val="0"/>
              <c:showBubbleSize val="0"/>
              <c:extLst>
                <c:ext xmlns:c15="http://schemas.microsoft.com/office/drawing/2012/chart" uri="{CE6537A1-D6FC-4f65-9D91-7224C49458BB}">
                  <c15:layout>
                    <c:manualLayout>
                      <c:w val="0.16758493729950419"/>
                      <c:h val="4.2536231884057973E-2"/>
                    </c:manualLayout>
                  </c15:layout>
                  <c15:dlblFieldTable/>
                  <c15:showDataLabelsRange val="0"/>
                </c:ext>
              </c:extLst>
            </c:dLbl>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Sheet1!$E$2</c:f>
              <c:numCache>
                <c:formatCode>General</c:formatCode>
                <c:ptCount val="1"/>
                <c:pt idx="0">
                  <c:v>4629</c:v>
                </c:pt>
              </c:numCache>
            </c:numRef>
          </c:val>
        </c:ser>
        <c:ser>
          <c:idx val="4"/>
          <c:order val="4"/>
          <c:tx>
            <c:strRef>
              <c:f>Sheet1!$F$1</c:f>
              <c:strCache>
                <c:ptCount val="1"/>
                <c:pt idx="0">
                  <c:v>Coal Centralia</c:v>
                </c:pt>
              </c:strCache>
            </c:strRef>
          </c:tx>
          <c:spPr>
            <a:solidFill>
              <a:schemeClr val="bg1">
                <a:lumMod val="50000"/>
              </a:schemeClr>
            </a:solidFill>
            <a:ln>
              <a:noFill/>
            </a:ln>
            <a:effectLst/>
          </c:spPr>
          <c:invertIfNegative val="0"/>
          <c:dLbls>
            <c:dLbl>
              <c:idx val="0"/>
              <c:layout>
                <c:manualLayout>
                  <c:x val="0.30864197530864196"/>
                  <c:y val="7.4945726099248489E-2"/>
                </c:manualLayout>
              </c:layout>
              <c:tx>
                <c:rich>
                  <a:bodyPr/>
                  <a:lstStyle/>
                  <a:p>
                    <a:fld id="{70D30F83-0E0B-49B9-A333-690C414FE54B}" type="SERIESNAME">
                      <a:rPr lang="en-US"/>
                      <a:pPr/>
                      <a:t>[SERIES NAME]</a:t>
                    </a:fld>
                    <a:r>
                      <a:rPr lang="en-US" baseline="0" dirty="0"/>
                      <a:t>, </a:t>
                    </a:r>
                    <a:fld id="{3B389B77-C9D9-42C8-980B-DAF927B60734}" type="VALUE">
                      <a:rPr lang="en-US" baseline="0" smtClean="0"/>
                      <a:pPr/>
                      <a:t>[VALUE]</a:t>
                    </a:fld>
                    <a:r>
                      <a:rPr lang="en-US" baseline="0" dirty="0" smtClean="0"/>
                      <a:t> MW</a:t>
                    </a:r>
                  </a:p>
                </c:rich>
              </c:tx>
              <c:showLegendKey val="0"/>
              <c:showVal val="1"/>
              <c:showCatName val="0"/>
              <c:showSerName val="1"/>
              <c:showPercent val="0"/>
              <c:showBubbleSize val="0"/>
              <c:extLst>
                <c:ext xmlns:c15="http://schemas.microsoft.com/office/drawing/2012/chart" uri="{CE6537A1-D6FC-4f65-9D91-7224C49458BB}">
                  <c15:layout>
                    <c:manualLayout>
                      <c:w val="0.20297839506172841"/>
                      <c:h val="3.5289855072463766E-2"/>
                    </c:manualLayout>
                  </c15:layout>
                  <c15:dlblFieldTable/>
                  <c15:showDataLabelsRange val="0"/>
                </c:ext>
              </c:extLst>
            </c:dLbl>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Sheet1!$F$2</c:f>
              <c:numCache>
                <c:formatCode>General</c:formatCode>
                <c:ptCount val="1"/>
                <c:pt idx="0">
                  <c:v>380</c:v>
                </c:pt>
              </c:numCache>
            </c:numRef>
          </c:val>
        </c:ser>
        <c:ser>
          <c:idx val="5"/>
          <c:order val="5"/>
          <c:tx>
            <c:strRef>
              <c:f>Sheet1!$G$1</c:f>
              <c:strCache>
                <c:ptCount val="1"/>
                <c:pt idx="0">
                  <c:v>Gas GT More Efficient</c:v>
                </c:pt>
              </c:strCache>
            </c:strRef>
          </c:tx>
          <c:spPr>
            <a:solidFill>
              <a:srgbClr val="FFFF00"/>
            </a:solidFill>
            <a:ln>
              <a:noFill/>
            </a:ln>
            <a:effectLst/>
          </c:spPr>
          <c:invertIfNegative val="0"/>
          <c:dLbls>
            <c:dLbl>
              <c:idx val="0"/>
              <c:layout>
                <c:manualLayout>
                  <c:x val="0.33101857927481304"/>
                  <c:y val="2.2448232329121534E-2"/>
                </c:manualLayout>
              </c:layout>
              <c:tx>
                <c:rich>
                  <a:bodyPr/>
                  <a:lstStyle/>
                  <a:p>
                    <a:fld id="{6E8F8056-48FF-48DE-97EF-5635E248D41D}" type="SERIESNAME">
                      <a:rPr lang="en-US"/>
                      <a:pPr/>
                      <a:t>[SERIES NAME]</a:t>
                    </a:fld>
                    <a:r>
                      <a:rPr lang="en-US" baseline="0" dirty="0"/>
                      <a:t>, </a:t>
                    </a:r>
                    <a:fld id="{BA52363B-C216-4719-92D6-8E6C723B3338}" type="VALUE">
                      <a:rPr lang="en-US" baseline="0" smtClean="0"/>
                      <a:pPr/>
                      <a:t>[VALUE]</a:t>
                    </a:fld>
                    <a:r>
                      <a:rPr lang="en-US" baseline="0" dirty="0" smtClean="0"/>
                      <a:t> MW</a:t>
                    </a:r>
                  </a:p>
                </c:rich>
              </c:tx>
              <c:showLegendKey val="0"/>
              <c:showVal val="1"/>
              <c:showCatName val="0"/>
              <c:showSerName val="1"/>
              <c:showPercent val="0"/>
              <c:showBubbleSize val="0"/>
              <c:extLst>
                <c:ext xmlns:c15="http://schemas.microsoft.com/office/drawing/2012/chart" uri="{CE6537A1-D6FC-4f65-9D91-7224C49458BB}">
                  <c15:layout>
                    <c:manualLayout>
                      <c:w val="0.25321753183629819"/>
                      <c:h val="7.3574118452584714E-2"/>
                    </c:manualLayout>
                  </c15:layout>
                  <c15:dlblFieldTable/>
                  <c15:showDataLabelsRange val="0"/>
                </c:ext>
              </c:extLst>
            </c:dLbl>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Sheet1!$G$2</c:f>
              <c:numCache>
                <c:formatCode>General</c:formatCode>
                <c:ptCount val="1"/>
                <c:pt idx="0">
                  <c:v>454</c:v>
                </c:pt>
              </c:numCache>
            </c:numRef>
          </c:val>
        </c:ser>
        <c:ser>
          <c:idx val="6"/>
          <c:order val="6"/>
          <c:tx>
            <c:strRef>
              <c:f>Sheet1!$H$1</c:f>
              <c:strCache>
                <c:ptCount val="1"/>
                <c:pt idx="0">
                  <c:v>Coal More efficient</c:v>
                </c:pt>
              </c:strCache>
            </c:strRef>
          </c:tx>
          <c:spPr>
            <a:solidFill>
              <a:schemeClr val="bg1">
                <a:lumMod val="50000"/>
              </a:schemeClr>
            </a:solidFill>
            <a:ln>
              <a:noFill/>
            </a:ln>
            <a:effectLst/>
          </c:spPr>
          <c:invertIfNegative val="0"/>
          <c:dLbls>
            <c:dLbl>
              <c:idx val="0"/>
              <c:layout>
                <c:manualLayout>
                  <c:x val="0.30324080149703514"/>
                  <c:y val="-1.207729468599078E-3"/>
                </c:manualLayout>
              </c:layout>
              <c:tx>
                <c:rich>
                  <a:bodyPr/>
                  <a:lstStyle/>
                  <a:p>
                    <a:fld id="{DD19F524-5B7E-44B8-A831-AF792EC71D53}" type="SERIESNAME">
                      <a:rPr lang="en-US"/>
                      <a:pPr/>
                      <a:t>[SERIES NAME]</a:t>
                    </a:fld>
                    <a:r>
                      <a:rPr lang="en-US" baseline="0" dirty="0"/>
                      <a:t>, </a:t>
                    </a:r>
                    <a:fld id="{A867828F-241C-4B8D-B6D9-C96C52260455}" type="VALUE">
                      <a:rPr lang="en-US" baseline="0" smtClean="0"/>
                      <a:pPr/>
                      <a:t>[VALUE]</a:t>
                    </a:fld>
                    <a:r>
                      <a:rPr lang="en-US" baseline="0" dirty="0" smtClean="0"/>
                      <a:t> MW</a:t>
                    </a:r>
                  </a:p>
                </c:rich>
              </c:tx>
              <c:showLegendKey val="0"/>
              <c:showVal val="1"/>
              <c:showCatName val="0"/>
              <c:showSerName val="1"/>
              <c:showPercent val="0"/>
              <c:showBubbleSize val="0"/>
              <c:extLst>
                <c:ext xmlns:c15="http://schemas.microsoft.com/office/drawing/2012/chart" uri="{CE6537A1-D6FC-4f65-9D91-7224C49458BB}">
                  <c15:layout>
                    <c:manualLayout>
                      <c:w val="0.26894296199086226"/>
                      <c:h val="5.6086956521739131E-2"/>
                    </c:manualLayout>
                  </c15:layout>
                  <c15:dlblFieldTable/>
                  <c15:showDataLabelsRange val="0"/>
                </c:ext>
              </c:extLst>
            </c:dLbl>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Sheet1!$H$2</c:f>
              <c:numCache>
                <c:formatCode>General</c:formatCode>
                <c:ptCount val="1"/>
                <c:pt idx="0">
                  <c:v>1851</c:v>
                </c:pt>
              </c:numCache>
            </c:numRef>
          </c:val>
        </c:ser>
        <c:ser>
          <c:idx val="7"/>
          <c:order val="7"/>
          <c:tx>
            <c:strRef>
              <c:f>Sheet1!$I$1</c:f>
              <c:strCache>
                <c:ptCount val="1"/>
                <c:pt idx="0">
                  <c:v>Gas GT Less efficient</c:v>
                </c:pt>
              </c:strCache>
            </c:strRef>
          </c:tx>
          <c:spPr>
            <a:solidFill>
              <a:srgbClr val="FFFF00"/>
            </a:solidFill>
            <a:ln>
              <a:noFill/>
            </a:ln>
            <a:effectLst/>
          </c:spPr>
          <c:invertIfNegative val="0"/>
          <c:dLbls>
            <c:dLbl>
              <c:idx val="0"/>
              <c:layout>
                <c:manualLayout>
                  <c:x val="0.32098771507728208"/>
                  <c:y val="-5.6119392821884096E-3"/>
                </c:manualLayout>
              </c:layout>
              <c:tx>
                <c:rich>
                  <a:bodyPr/>
                  <a:lstStyle/>
                  <a:p>
                    <a:fld id="{3559AF17-6296-4716-B6D9-A3F05AD2866B}" type="SERIESNAME">
                      <a:rPr lang="en-US"/>
                      <a:pPr/>
                      <a:t>[SERIES NAME]</a:t>
                    </a:fld>
                    <a:r>
                      <a:rPr lang="en-US" baseline="0" dirty="0"/>
                      <a:t>, </a:t>
                    </a:r>
                    <a:fld id="{4F9D717E-A523-4B99-AEA0-770CA37568A8}" type="VALUE">
                      <a:rPr lang="en-US" baseline="0" smtClean="0"/>
                      <a:pPr/>
                      <a:t>[VALUE]</a:t>
                    </a:fld>
                    <a:r>
                      <a:rPr lang="en-US" baseline="0" dirty="0" smtClean="0"/>
                      <a:t> MW</a:t>
                    </a:r>
                  </a:p>
                </c:rich>
              </c:tx>
              <c:showLegendKey val="0"/>
              <c:showVal val="1"/>
              <c:showCatName val="0"/>
              <c:showSerName val="1"/>
              <c:showPercent val="0"/>
              <c:showBubbleSize val="0"/>
              <c:extLst>
                <c:ext xmlns:c15="http://schemas.microsoft.com/office/drawing/2012/chart" uri="{CE6537A1-D6FC-4f65-9D91-7224C49458BB}">
                  <c15:layout>
                    <c:manualLayout>
                      <c:w val="0.25133481578691552"/>
                      <c:h val="5.1125946213245087E-2"/>
                    </c:manualLayout>
                  </c15:layout>
                  <c15:dlblFieldTable/>
                  <c15:showDataLabelsRange val="0"/>
                </c:ext>
              </c:extLst>
            </c:dLbl>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Sheet1!$I$2</c:f>
              <c:numCache>
                <c:formatCode>General</c:formatCode>
                <c:ptCount val="1"/>
                <c:pt idx="0">
                  <c:v>683</c:v>
                </c:pt>
              </c:numCache>
            </c:numRef>
          </c:val>
        </c:ser>
        <c:ser>
          <c:idx val="8"/>
          <c:order val="8"/>
          <c:tx>
            <c:strRef>
              <c:f>Sheet1!$J$1</c:f>
              <c:strCache>
                <c:ptCount val="1"/>
                <c:pt idx="0">
                  <c:v>Coal Less efficient</c:v>
                </c:pt>
              </c:strCache>
            </c:strRef>
          </c:tx>
          <c:spPr>
            <a:solidFill>
              <a:schemeClr val="tx1">
                <a:lumMod val="65000"/>
                <a:lumOff val="35000"/>
              </a:schemeClr>
            </a:solidFill>
            <a:ln>
              <a:noFill/>
            </a:ln>
            <a:effectLst/>
          </c:spPr>
          <c:invertIfNegative val="0"/>
          <c:dLbls>
            <c:dLbl>
              <c:idx val="0"/>
              <c:layout>
                <c:manualLayout>
                  <c:x val="0.32561728395061745"/>
                  <c:y val="-2.2448261287155914E-2"/>
                </c:manualLayout>
              </c:layout>
              <c:tx>
                <c:rich>
                  <a:bodyPr/>
                  <a:lstStyle/>
                  <a:p>
                    <a:fld id="{7030D9E9-0D5A-4EC8-9D88-D3FC4CBC41E8}" type="SERIESNAME">
                      <a:rPr lang="en-US"/>
                      <a:pPr/>
                      <a:t>[SERIES NAME]</a:t>
                    </a:fld>
                    <a:r>
                      <a:rPr lang="en-US" baseline="0" dirty="0"/>
                      <a:t>, </a:t>
                    </a:r>
                    <a:fld id="{45839169-2327-4960-9920-573A34847FBA}" type="VALUE">
                      <a:rPr lang="en-US" baseline="0" smtClean="0"/>
                      <a:pPr/>
                      <a:t>[VALUE]</a:t>
                    </a:fld>
                    <a:r>
                      <a:rPr lang="en-US" baseline="0" dirty="0" smtClean="0"/>
                      <a:t> MW</a:t>
                    </a:r>
                  </a:p>
                </c:rich>
              </c:tx>
              <c:showLegendKey val="0"/>
              <c:showVal val="1"/>
              <c:showCatName val="0"/>
              <c:showSerName val="1"/>
              <c:showPercent val="0"/>
              <c:showBubbleSize val="0"/>
              <c:extLst>
                <c:ext xmlns:c15="http://schemas.microsoft.com/office/drawing/2012/chart" uri="{CE6537A1-D6FC-4f65-9D91-7224C49458BB}">
                  <c15:layout>
                    <c:manualLayout>
                      <c:w val="0.24219901331777968"/>
                      <c:h val="7.7826086956521739E-2"/>
                    </c:manualLayout>
                  </c15:layout>
                  <c15:dlblFieldTable/>
                  <c15:showDataLabelsRange val="0"/>
                </c:ext>
              </c:extLst>
            </c:dLbl>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Sheet1!$J$2</c:f>
              <c:numCache>
                <c:formatCode>General</c:formatCode>
                <c:ptCount val="1"/>
                <c:pt idx="0">
                  <c:v>1942</c:v>
                </c:pt>
              </c:numCache>
            </c:numRef>
          </c:val>
        </c:ser>
        <c:ser>
          <c:idx val="9"/>
          <c:order val="9"/>
          <c:tx>
            <c:strRef>
              <c:f>Sheet1!$K$1</c:f>
              <c:strCache>
                <c:ptCount val="1"/>
                <c:pt idx="0">
                  <c:v>Mixed Low efficiency</c:v>
                </c:pt>
              </c:strCache>
            </c:strRef>
          </c:tx>
          <c:spPr>
            <a:solidFill>
              <a:schemeClr val="bg1">
                <a:lumMod val="75000"/>
              </a:schemeClr>
            </a:solidFill>
            <a:ln>
              <a:noFill/>
            </a:ln>
            <a:effectLst/>
          </c:spPr>
          <c:invertIfNegative val="0"/>
          <c:dLbls>
            <c:dLbl>
              <c:idx val="0"/>
              <c:layout>
                <c:manualLayout>
                  <c:x val="0.31172845581802283"/>
                  <c:y val="-2.5721668919285249E-17"/>
                </c:manualLayout>
              </c:layout>
              <c:tx>
                <c:rich>
                  <a:bodyPr/>
                  <a:lstStyle/>
                  <a:p>
                    <a:fld id="{B2EB84F2-A13E-45B7-90D1-997AC5920A89}" type="SERIESNAME">
                      <a:rPr lang="en-US"/>
                      <a:pPr/>
                      <a:t>[SERIES NAME]</a:t>
                    </a:fld>
                    <a:r>
                      <a:rPr lang="en-US" baseline="0" dirty="0"/>
                      <a:t>, </a:t>
                    </a:r>
                    <a:fld id="{BB4E52C1-8675-4063-959E-3EE3C601BEF7}" type="VALUE">
                      <a:rPr lang="en-US" baseline="0" smtClean="0"/>
                      <a:pPr/>
                      <a:t>[VALUE]</a:t>
                    </a:fld>
                    <a:r>
                      <a:rPr lang="en-US" baseline="0" dirty="0" smtClean="0"/>
                      <a:t> MW</a:t>
                    </a:r>
                  </a:p>
                </c:rich>
              </c:tx>
              <c:showLegendKey val="0"/>
              <c:showVal val="1"/>
              <c:showCatName val="0"/>
              <c:showSerName val="1"/>
              <c:showPercent val="0"/>
              <c:showBubbleSize val="0"/>
              <c:extLst>
                <c:ext xmlns:c15="http://schemas.microsoft.com/office/drawing/2012/chart" uri="{CE6537A1-D6FC-4f65-9D91-7224C49458BB}">
                  <c15:layout>
                    <c:manualLayout>
                      <c:w val="0.25191358024691352"/>
                      <c:h val="7.3574176368653474E-2"/>
                    </c:manualLayout>
                  </c15:layout>
                  <c15:dlblFieldTable/>
                  <c15:showDataLabelsRange val="0"/>
                </c:ext>
              </c:extLst>
            </c:dLbl>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Sheet1!$K$2</c:f>
              <c:numCache>
                <c:formatCode>General</c:formatCode>
                <c:ptCount val="1"/>
                <c:pt idx="0">
                  <c:v>3326</c:v>
                </c:pt>
              </c:numCache>
            </c:numRef>
          </c:val>
        </c:ser>
        <c:ser>
          <c:idx val="10"/>
          <c:order val="10"/>
          <c:tx>
            <c:strRef>
              <c:f>Sheet1!$L$1</c:f>
              <c:strCache>
                <c:ptCount val="1"/>
                <c:pt idx="0">
                  <c:v>Market </c:v>
                </c:pt>
              </c:strCache>
            </c:strRef>
          </c:tx>
          <c:spPr>
            <a:solidFill>
              <a:srgbClr val="7030A0"/>
            </a:solidFill>
            <a:ln>
              <a:noFill/>
            </a:ln>
            <a:effectLst/>
          </c:spPr>
          <c:invertIfNegative val="0"/>
          <c:dLbls>
            <c:dLbl>
              <c:idx val="0"/>
              <c:layout>
                <c:manualLayout>
                  <c:x val="0.26388888888888912"/>
                  <c:y val="0"/>
                </c:manualLayout>
              </c:layout>
              <c:tx>
                <c:rich>
                  <a:bodyPr/>
                  <a:lstStyle/>
                  <a:p>
                    <a:fld id="{10C0DF41-4D5B-465A-83B2-4587ABBB60DD}" type="SERIESNAME">
                      <a:rPr lang="en-US"/>
                      <a:pPr/>
                      <a:t>[SERIES NAME]</a:t>
                    </a:fld>
                    <a:r>
                      <a:rPr lang="en-US" baseline="0" dirty="0"/>
                      <a:t>, </a:t>
                    </a:r>
                    <a:fld id="{7E58FE9F-1EE7-41F6-B1A4-D87C0E2ED461}" type="VALUE">
                      <a:rPr lang="en-US" baseline="0" smtClean="0"/>
                      <a:pPr/>
                      <a:t>[VALUE]</a:t>
                    </a:fld>
                    <a:r>
                      <a:rPr lang="en-US" baseline="0" dirty="0" smtClean="0"/>
                      <a:t> MW</a:t>
                    </a:r>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Lst>
            </c:dLbl>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Sheet1!$L$2</c:f>
              <c:numCache>
                <c:formatCode>General</c:formatCode>
                <c:ptCount val="1"/>
                <c:pt idx="0">
                  <c:v>3000</c:v>
                </c:pt>
              </c:numCache>
            </c:numRef>
          </c:val>
        </c:ser>
        <c:ser>
          <c:idx val="11"/>
          <c:order val="11"/>
          <c:tx>
            <c:strRef>
              <c:f>Sheet1!$M$1</c:f>
              <c:strCache>
                <c:ptCount val="1"/>
                <c:pt idx="0">
                  <c:v>Borrowed Hydro</c:v>
                </c:pt>
              </c:strCache>
            </c:strRef>
          </c:tx>
          <c:spPr>
            <a:solidFill>
              <a:schemeClr val="accent6">
                <a:lumMod val="60000"/>
              </a:schemeClr>
            </a:solidFill>
            <a:ln>
              <a:noFill/>
            </a:ln>
            <a:effectLst/>
          </c:spPr>
          <c:invertIfNegative val="0"/>
          <c:dLbls>
            <c:dLbl>
              <c:idx val="0"/>
              <c:layout>
                <c:manualLayout>
                  <c:x val="0.29706790123456778"/>
                  <c:y val="1.2077294685990312E-3"/>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solidFill>
                        <a:latin typeface="+mn-lt"/>
                        <a:ea typeface="+mn-ea"/>
                        <a:cs typeface="+mn-cs"/>
                      </a:defRPr>
                    </a:pPr>
                    <a:r>
                      <a:rPr lang="en-US" dirty="0" smtClean="0"/>
                      <a:t>Borrowed Hydro, </a:t>
                    </a:r>
                    <a:fld id="{90C2F39E-0A7C-4814-88DF-E7416AF43CC3}" type="VALUE">
                      <a:rPr lang="en-US" smtClean="0"/>
                      <a:pPr>
                        <a:defRPr/>
                      </a:pPr>
                      <a:t>[VALUE]</a:t>
                    </a:fld>
                    <a:r>
                      <a:rPr lang="en-US" dirty="0" smtClean="0"/>
                      <a:t> MW</a:t>
                    </a: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1"/>
              <c:showPercent val="0"/>
              <c:showBubbleSize val="0"/>
              <c:extLst>
                <c:ext xmlns:c15="http://schemas.microsoft.com/office/drawing/2012/chart" uri="{CE6537A1-D6FC-4f65-9D91-7224C49458BB}">
                  <c15:layout>
                    <c:manualLayout>
                      <c:w val="0.22108024691358025"/>
                      <c:h val="5.9444444444444446E-2"/>
                    </c:manualLayout>
                  </c15:layout>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Sheet1!$M$2</c:f>
              <c:numCache>
                <c:formatCode>General</c:formatCode>
                <c:ptCount val="1"/>
                <c:pt idx="0">
                  <c:v>1000</c:v>
                </c:pt>
              </c:numCache>
            </c:numRef>
          </c:val>
        </c:ser>
        <c:dLbls>
          <c:showLegendKey val="0"/>
          <c:showVal val="1"/>
          <c:showCatName val="0"/>
          <c:showSerName val="0"/>
          <c:showPercent val="0"/>
          <c:showBubbleSize val="0"/>
        </c:dLbls>
        <c:gapWidth val="219"/>
        <c:overlap val="100"/>
        <c:axId val="225988096"/>
        <c:axId val="225989272"/>
      </c:barChart>
      <c:catAx>
        <c:axId val="2259880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225989272"/>
        <c:crosses val="autoZero"/>
        <c:auto val="1"/>
        <c:lblAlgn val="ctr"/>
        <c:lblOffset val="100"/>
        <c:noMultiLvlLbl val="0"/>
      </c:catAx>
      <c:valAx>
        <c:axId val="22598927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225988096"/>
        <c:crosses val="autoZero"/>
        <c:crossBetween val="between"/>
      </c:valAx>
      <c:spPr>
        <a:noFill/>
        <a:ln>
          <a:noFill/>
        </a:ln>
        <a:effectLst/>
      </c:spPr>
    </c:plotArea>
    <c:plotVisOnly val="1"/>
    <c:dispBlanksAs val="gap"/>
    <c:showDLblsOverMax val="0"/>
  </c:chart>
  <c:spPr>
    <a:solidFill>
      <a:schemeClr val="bg2">
        <a:lumMod val="90000"/>
      </a:schemeClr>
    </a:solidFill>
    <a:ln>
      <a:noFill/>
    </a:ln>
    <a:effectLst/>
  </c:spPr>
  <c:txPr>
    <a:bodyPr/>
    <a:lstStyle/>
    <a:p>
      <a:pPr>
        <a:defRPr>
          <a:solidFill>
            <a:schemeClr val="tx1"/>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Valuing Hydro With Storage </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Sheet1!$C$1</c:f>
              <c:strCache>
                <c:ptCount val="1"/>
                <c:pt idx="0">
                  <c:v>Immediate Operating Cost Inside Optimization Window</c:v>
                </c:pt>
              </c:strCache>
            </c:strRef>
          </c:tx>
          <c:spPr>
            <a:ln w="28575" cap="rnd">
              <a:solidFill>
                <a:schemeClr val="accent1"/>
              </a:solidFill>
              <a:round/>
            </a:ln>
            <a:effectLst/>
          </c:spPr>
          <c:marker>
            <c:symbol val="none"/>
          </c:marker>
          <c:cat>
            <c:strLit>
              <c:ptCount val="1"/>
              <c:pt idx="0">
                <c:v>Final Storage</c:v>
              </c:pt>
            </c:strLit>
          </c:cat>
          <c:val>
            <c:numRef>
              <c:f>Sheet1!$C$2:$C$20</c:f>
              <c:numCache>
                <c:formatCode>General</c:formatCode>
                <c:ptCount val="19"/>
                <c:pt idx="0">
                  <c:v>0.10526315789473684</c:v>
                </c:pt>
                <c:pt idx="1">
                  <c:v>0.1111111111111111</c:v>
                </c:pt>
                <c:pt idx="2">
                  <c:v>0.11764705882352941</c:v>
                </c:pt>
                <c:pt idx="3">
                  <c:v>0.125</c:v>
                </c:pt>
                <c:pt idx="4">
                  <c:v>0.13333333333333333</c:v>
                </c:pt>
                <c:pt idx="5">
                  <c:v>0.14285714285714285</c:v>
                </c:pt>
                <c:pt idx="6">
                  <c:v>0.15384615384615385</c:v>
                </c:pt>
                <c:pt idx="7">
                  <c:v>0.16666666666666666</c:v>
                </c:pt>
                <c:pt idx="8">
                  <c:v>0.18181818181818182</c:v>
                </c:pt>
                <c:pt idx="9">
                  <c:v>0.2</c:v>
                </c:pt>
                <c:pt idx="10">
                  <c:v>0.22222222222222221</c:v>
                </c:pt>
                <c:pt idx="11">
                  <c:v>0.25</c:v>
                </c:pt>
                <c:pt idx="12">
                  <c:v>0.2857142857142857</c:v>
                </c:pt>
                <c:pt idx="13">
                  <c:v>0.33333333333333331</c:v>
                </c:pt>
                <c:pt idx="14">
                  <c:v>0.4</c:v>
                </c:pt>
                <c:pt idx="15">
                  <c:v>0.5</c:v>
                </c:pt>
                <c:pt idx="16">
                  <c:v>0.66666666666666663</c:v>
                </c:pt>
                <c:pt idx="17">
                  <c:v>1</c:v>
                </c:pt>
                <c:pt idx="18">
                  <c:v>2</c:v>
                </c:pt>
              </c:numCache>
            </c:numRef>
          </c:val>
          <c:smooth val="0"/>
        </c:ser>
        <c:ser>
          <c:idx val="1"/>
          <c:order val="1"/>
          <c:tx>
            <c:strRef>
              <c:f>Sheet1!$B$1</c:f>
              <c:strCache>
                <c:ptCount val="1"/>
                <c:pt idx="0">
                  <c:v>Future Operating Cost Outside Optimization Window, But Before Target</c:v>
                </c:pt>
              </c:strCache>
            </c:strRef>
          </c:tx>
          <c:spPr>
            <a:ln w="28575" cap="rnd">
              <a:solidFill>
                <a:schemeClr val="accent2"/>
              </a:solidFill>
              <a:round/>
            </a:ln>
            <a:effectLst/>
          </c:spPr>
          <c:marker>
            <c:symbol val="none"/>
          </c:marker>
          <c:cat>
            <c:strLit>
              <c:ptCount val="1"/>
              <c:pt idx="0">
                <c:v>Final Storage</c:v>
              </c:pt>
            </c:strLit>
          </c:cat>
          <c:val>
            <c:numRef>
              <c:f>Sheet1!$B$2:$B$20</c:f>
              <c:numCache>
                <c:formatCode>General</c:formatCode>
                <c:ptCount val="19"/>
                <c:pt idx="0">
                  <c:v>2.0499999999999998</c:v>
                </c:pt>
                <c:pt idx="1">
                  <c:v>1.05</c:v>
                </c:pt>
                <c:pt idx="2">
                  <c:v>0.71666666666666667</c:v>
                </c:pt>
                <c:pt idx="3">
                  <c:v>0.55000000000000004</c:v>
                </c:pt>
                <c:pt idx="4">
                  <c:v>0.45</c:v>
                </c:pt>
                <c:pt idx="5">
                  <c:v>0.3833333333333333</c:v>
                </c:pt>
                <c:pt idx="6">
                  <c:v>0.33571428571428569</c:v>
                </c:pt>
                <c:pt idx="7">
                  <c:v>0.3</c:v>
                </c:pt>
                <c:pt idx="8">
                  <c:v>0.2722222222222222</c:v>
                </c:pt>
                <c:pt idx="9">
                  <c:v>0.25</c:v>
                </c:pt>
                <c:pt idx="10">
                  <c:v>0.23181818181818181</c:v>
                </c:pt>
                <c:pt idx="11">
                  <c:v>0.21666666666666667</c:v>
                </c:pt>
                <c:pt idx="12">
                  <c:v>0.20384615384615384</c:v>
                </c:pt>
                <c:pt idx="13">
                  <c:v>0.19285714285714284</c:v>
                </c:pt>
                <c:pt idx="14">
                  <c:v>0.18333333333333335</c:v>
                </c:pt>
                <c:pt idx="15">
                  <c:v>0.17499999999999999</c:v>
                </c:pt>
                <c:pt idx="16">
                  <c:v>0.16764705882352943</c:v>
                </c:pt>
                <c:pt idx="17">
                  <c:v>0.16111111111111109</c:v>
                </c:pt>
                <c:pt idx="18">
                  <c:v>0.15526315789473683</c:v>
                </c:pt>
              </c:numCache>
            </c:numRef>
          </c:val>
          <c:smooth val="0"/>
        </c:ser>
        <c:ser>
          <c:idx val="2"/>
          <c:order val="2"/>
          <c:tx>
            <c:strRef>
              <c:f>Sheet1!$D$1</c:f>
              <c:strCache>
                <c:ptCount val="1"/>
                <c:pt idx="0">
                  <c:v>Total Cost</c:v>
                </c:pt>
              </c:strCache>
            </c:strRef>
          </c:tx>
          <c:spPr>
            <a:ln w="28575" cap="rnd">
              <a:solidFill>
                <a:schemeClr val="accent3"/>
              </a:solidFill>
              <a:round/>
            </a:ln>
            <a:effectLst/>
          </c:spPr>
          <c:marker>
            <c:symbol val="none"/>
          </c:marker>
          <c:val>
            <c:numRef>
              <c:f>Sheet1!$D$2:$D$20</c:f>
              <c:numCache>
                <c:formatCode>General</c:formatCode>
                <c:ptCount val="19"/>
                <c:pt idx="0">
                  <c:v>2.1552631578947365</c:v>
                </c:pt>
                <c:pt idx="1">
                  <c:v>1.1611111111111112</c:v>
                </c:pt>
                <c:pt idx="2">
                  <c:v>0.83431372549019611</c:v>
                </c:pt>
                <c:pt idx="3">
                  <c:v>0.67500000000000004</c:v>
                </c:pt>
                <c:pt idx="4">
                  <c:v>0.58333333333333337</c:v>
                </c:pt>
                <c:pt idx="5">
                  <c:v>0.5261904761904761</c:v>
                </c:pt>
                <c:pt idx="6">
                  <c:v>0.48956043956043954</c:v>
                </c:pt>
                <c:pt idx="7">
                  <c:v>0.46666666666666667</c:v>
                </c:pt>
                <c:pt idx="8">
                  <c:v>0.45404040404040402</c:v>
                </c:pt>
                <c:pt idx="9">
                  <c:v>0.45</c:v>
                </c:pt>
                <c:pt idx="10">
                  <c:v>0.45404040404040402</c:v>
                </c:pt>
                <c:pt idx="11">
                  <c:v>0.46666666666666667</c:v>
                </c:pt>
                <c:pt idx="12">
                  <c:v>0.48956043956043954</c:v>
                </c:pt>
                <c:pt idx="13">
                  <c:v>0.5261904761904761</c:v>
                </c:pt>
                <c:pt idx="14">
                  <c:v>0.58333333333333337</c:v>
                </c:pt>
                <c:pt idx="15">
                  <c:v>0.67500000000000004</c:v>
                </c:pt>
                <c:pt idx="16">
                  <c:v>0.834313725490196</c:v>
                </c:pt>
                <c:pt idx="17">
                  <c:v>1.161111111111111</c:v>
                </c:pt>
                <c:pt idx="18">
                  <c:v>2.155263157894737</c:v>
                </c:pt>
              </c:numCache>
            </c:numRef>
          </c:val>
          <c:smooth val="0"/>
        </c:ser>
        <c:dLbls>
          <c:showLegendKey val="0"/>
          <c:showVal val="0"/>
          <c:showCatName val="0"/>
          <c:showSerName val="0"/>
          <c:showPercent val="0"/>
          <c:showBubbleSize val="0"/>
        </c:dLbls>
        <c:smooth val="0"/>
        <c:axId val="428653536"/>
        <c:axId val="428654320"/>
      </c:lineChart>
      <c:catAx>
        <c:axId val="428653536"/>
        <c:scaling>
          <c:orientation val="minMax"/>
        </c:scaling>
        <c:delete val="1"/>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800" dirty="0" smtClean="0"/>
                  <a:t>Final Storage</a:t>
                </a:r>
                <a:endParaRPr lang="en-US" sz="1800" dirty="0"/>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crossAx val="428654320"/>
        <c:crosses val="autoZero"/>
        <c:auto val="0"/>
        <c:lblAlgn val="l"/>
        <c:lblOffset val="100"/>
        <c:noMultiLvlLbl val="0"/>
      </c:catAx>
      <c:valAx>
        <c:axId val="428654320"/>
        <c:scaling>
          <c:orientation val="minMax"/>
        </c:scaling>
        <c:delete val="1"/>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dirty="0" smtClean="0"/>
                  <a:t>Cost</a:t>
                </a:r>
                <a:endParaRPr lang="en-US" sz="1800" dirty="0"/>
              </a:p>
            </c:rich>
          </c:tx>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crossAx val="428653536"/>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Entry>
      <c:legendEntry>
        <c:idx val="1"/>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Entry>
      <c:legendEntry>
        <c:idx val="2"/>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Entry>
      <c:layout>
        <c:manualLayout>
          <c:xMode val="edge"/>
          <c:yMode val="edge"/>
          <c:x val="0.3017167298532128"/>
          <c:y val="8.3704326578723703E-2"/>
          <c:w val="0.52853018372703409"/>
          <c:h val="0.44820155668342221"/>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D2A42F-F238-41C2-80A4-7B8CB97BE377}" type="doc">
      <dgm:prSet loTypeId="urn:microsoft.com/office/officeart/2005/8/layout/hierarchy5" loCatId="hierarchy" qsTypeId="urn:microsoft.com/office/officeart/2005/8/quickstyle/3d1" qsCatId="3D" csTypeId="urn:microsoft.com/office/officeart/2005/8/colors/accent1_2" csCatId="accent1" phldr="1"/>
      <dgm:spPr/>
      <dgm:t>
        <a:bodyPr/>
        <a:lstStyle/>
        <a:p>
          <a:endParaRPr lang="en-US"/>
        </a:p>
      </dgm:t>
    </dgm:pt>
    <dgm:pt modelId="{C0D5816B-4475-41EB-A276-5C08EDCF4E02}">
      <dgm:prSet phldrT="[Text]"/>
      <dgm:spPr/>
      <dgm:t>
        <a:bodyPr/>
        <a:lstStyle/>
        <a:p>
          <a:r>
            <a:rPr lang="en-US" dirty="0" smtClean="0"/>
            <a:t>October</a:t>
          </a:r>
          <a:endParaRPr lang="en-US" dirty="0"/>
        </a:p>
      </dgm:t>
    </dgm:pt>
    <dgm:pt modelId="{7E8122D6-55C5-42D7-A5F4-5DB959F02DD0}" type="parTrans" cxnId="{ACA90258-6EF8-4BF6-BD61-ED5804BE04A9}">
      <dgm:prSet/>
      <dgm:spPr/>
      <dgm:t>
        <a:bodyPr/>
        <a:lstStyle/>
        <a:p>
          <a:endParaRPr lang="en-US"/>
        </a:p>
      </dgm:t>
    </dgm:pt>
    <dgm:pt modelId="{55242185-E0E7-4628-834B-BE130BA9502D}" type="sibTrans" cxnId="{ACA90258-6EF8-4BF6-BD61-ED5804BE04A9}">
      <dgm:prSet/>
      <dgm:spPr/>
      <dgm:t>
        <a:bodyPr/>
        <a:lstStyle/>
        <a:p>
          <a:endParaRPr lang="en-US"/>
        </a:p>
      </dgm:t>
    </dgm:pt>
    <dgm:pt modelId="{A27A2AB0-B398-44EC-85C4-25EEBA09AF7B}">
      <dgm:prSet phldrT="[Text]"/>
      <dgm:spPr/>
      <dgm:t>
        <a:bodyPr/>
        <a:lstStyle/>
        <a:p>
          <a:r>
            <a:rPr lang="en-US" dirty="0" smtClean="0"/>
            <a:t>Week 1</a:t>
          </a:r>
          <a:endParaRPr lang="en-US" dirty="0"/>
        </a:p>
      </dgm:t>
    </dgm:pt>
    <dgm:pt modelId="{69161EAD-9918-467F-8A7B-77FC69D85861}" type="parTrans" cxnId="{CDD91464-9338-444C-AA7B-7E92E3491FD3}">
      <dgm:prSet/>
      <dgm:spPr/>
      <dgm:t>
        <a:bodyPr/>
        <a:lstStyle/>
        <a:p>
          <a:endParaRPr lang="en-US"/>
        </a:p>
      </dgm:t>
    </dgm:pt>
    <dgm:pt modelId="{AC3C04A2-36A3-4600-B442-F71652DDB462}" type="sibTrans" cxnId="{CDD91464-9338-444C-AA7B-7E92E3491FD3}">
      <dgm:prSet/>
      <dgm:spPr/>
      <dgm:t>
        <a:bodyPr/>
        <a:lstStyle/>
        <a:p>
          <a:endParaRPr lang="en-US"/>
        </a:p>
      </dgm:t>
    </dgm:pt>
    <dgm:pt modelId="{78664697-5528-4879-B5D8-A64CDCA3A48E}">
      <dgm:prSet phldrT="[Text]"/>
      <dgm:spPr/>
      <dgm:t>
        <a:bodyPr/>
        <a:lstStyle/>
        <a:p>
          <a:r>
            <a:rPr lang="en-US" dirty="0" smtClean="0"/>
            <a:t>Sunday</a:t>
          </a:r>
          <a:endParaRPr lang="en-US" dirty="0"/>
        </a:p>
      </dgm:t>
    </dgm:pt>
    <dgm:pt modelId="{A1C95979-DA44-43B9-BC01-58C2E779969A}" type="parTrans" cxnId="{A900B962-0347-4C76-9697-0CCF4C308E06}">
      <dgm:prSet/>
      <dgm:spPr/>
      <dgm:t>
        <a:bodyPr/>
        <a:lstStyle/>
        <a:p>
          <a:endParaRPr lang="en-US"/>
        </a:p>
      </dgm:t>
    </dgm:pt>
    <dgm:pt modelId="{50084791-0E7A-4251-87F0-43C0F88F3A9A}" type="sibTrans" cxnId="{A900B962-0347-4C76-9697-0CCF4C308E06}">
      <dgm:prSet/>
      <dgm:spPr/>
      <dgm:t>
        <a:bodyPr/>
        <a:lstStyle/>
        <a:p>
          <a:endParaRPr lang="en-US"/>
        </a:p>
      </dgm:t>
    </dgm:pt>
    <dgm:pt modelId="{20534C1B-DB79-4252-8009-F6E5CA5FBF72}">
      <dgm:prSet phldrT="[Text]"/>
      <dgm:spPr/>
      <dgm:t>
        <a:bodyPr/>
        <a:lstStyle/>
        <a:p>
          <a:r>
            <a:rPr lang="en-US" dirty="0" smtClean="0"/>
            <a:t>...</a:t>
          </a:r>
          <a:endParaRPr lang="en-US" dirty="0"/>
        </a:p>
      </dgm:t>
    </dgm:pt>
    <dgm:pt modelId="{C29F96CD-1225-4266-B9C4-C6A293447DFD}" type="parTrans" cxnId="{595EA34E-2652-425B-A819-0C7B15304750}">
      <dgm:prSet/>
      <dgm:spPr/>
      <dgm:t>
        <a:bodyPr/>
        <a:lstStyle/>
        <a:p>
          <a:endParaRPr lang="en-US"/>
        </a:p>
      </dgm:t>
    </dgm:pt>
    <dgm:pt modelId="{5464B814-89CC-4C75-A59C-34145896A7BD}" type="sibTrans" cxnId="{595EA34E-2652-425B-A819-0C7B15304750}">
      <dgm:prSet/>
      <dgm:spPr/>
      <dgm:t>
        <a:bodyPr/>
        <a:lstStyle/>
        <a:p>
          <a:endParaRPr lang="en-US"/>
        </a:p>
      </dgm:t>
    </dgm:pt>
    <dgm:pt modelId="{887722CF-CE52-4974-A509-986EBAB044BF}">
      <dgm:prSet phldrT="[Text]"/>
      <dgm:spPr/>
      <dgm:t>
        <a:bodyPr/>
        <a:lstStyle/>
        <a:p>
          <a:r>
            <a:rPr lang="en-US" dirty="0" smtClean="0"/>
            <a:t>Week 2</a:t>
          </a:r>
          <a:endParaRPr lang="en-US" dirty="0"/>
        </a:p>
      </dgm:t>
    </dgm:pt>
    <dgm:pt modelId="{EFDC18DB-1AA8-446A-AD85-411A0BF36C64}" type="parTrans" cxnId="{CCFF5AA0-B8DD-44EC-A41C-B8077CEF67A0}">
      <dgm:prSet/>
      <dgm:spPr/>
      <dgm:t>
        <a:bodyPr/>
        <a:lstStyle/>
        <a:p>
          <a:endParaRPr lang="en-US"/>
        </a:p>
      </dgm:t>
    </dgm:pt>
    <dgm:pt modelId="{07E97170-F577-4044-9D95-9997720A6A80}" type="sibTrans" cxnId="{CCFF5AA0-B8DD-44EC-A41C-B8077CEF67A0}">
      <dgm:prSet/>
      <dgm:spPr/>
      <dgm:t>
        <a:bodyPr/>
        <a:lstStyle/>
        <a:p>
          <a:endParaRPr lang="en-US"/>
        </a:p>
      </dgm:t>
    </dgm:pt>
    <dgm:pt modelId="{BC8CD604-79CA-4147-AF6D-C7C97CF4C902}">
      <dgm:prSet phldrT="[Text]"/>
      <dgm:spPr/>
      <dgm:t>
        <a:bodyPr/>
        <a:lstStyle/>
        <a:p>
          <a:r>
            <a:rPr lang="en-US" b="1" dirty="0" smtClean="0"/>
            <a:t>Period</a:t>
          </a:r>
          <a:endParaRPr lang="en-US" b="1" dirty="0"/>
        </a:p>
      </dgm:t>
    </dgm:pt>
    <dgm:pt modelId="{692AFA5A-ED1D-45BB-9EB5-53BDC36B9D24}" type="parTrans" cxnId="{96030B5F-9F4D-4CAF-9208-88E2D5CF7799}">
      <dgm:prSet/>
      <dgm:spPr/>
      <dgm:t>
        <a:bodyPr/>
        <a:lstStyle/>
        <a:p>
          <a:endParaRPr lang="en-US"/>
        </a:p>
      </dgm:t>
    </dgm:pt>
    <dgm:pt modelId="{B97D7307-B588-456E-9354-F3A797C62EEB}" type="sibTrans" cxnId="{96030B5F-9F4D-4CAF-9208-88E2D5CF7799}">
      <dgm:prSet/>
      <dgm:spPr/>
      <dgm:t>
        <a:bodyPr/>
        <a:lstStyle/>
        <a:p>
          <a:endParaRPr lang="en-US"/>
        </a:p>
      </dgm:t>
    </dgm:pt>
    <dgm:pt modelId="{8986F7C8-95B7-48DE-A597-0B36F6D6EE40}">
      <dgm:prSet phldrT="[Text]"/>
      <dgm:spPr/>
      <dgm:t>
        <a:bodyPr/>
        <a:lstStyle/>
        <a:p>
          <a:r>
            <a:rPr lang="en-US" b="1" dirty="0" smtClean="0"/>
            <a:t>Window</a:t>
          </a:r>
          <a:endParaRPr lang="en-US" b="1" dirty="0"/>
        </a:p>
      </dgm:t>
    </dgm:pt>
    <dgm:pt modelId="{1FE3142E-E30F-475A-B40C-82069F8012D1}" type="parTrans" cxnId="{3FA77417-9530-4DE6-9B6B-548C0EF4FC0A}">
      <dgm:prSet/>
      <dgm:spPr/>
      <dgm:t>
        <a:bodyPr/>
        <a:lstStyle/>
        <a:p>
          <a:endParaRPr lang="en-US"/>
        </a:p>
      </dgm:t>
    </dgm:pt>
    <dgm:pt modelId="{E3C7374C-222B-4467-846B-08C600E7D80E}" type="sibTrans" cxnId="{3FA77417-9530-4DE6-9B6B-548C0EF4FC0A}">
      <dgm:prSet/>
      <dgm:spPr/>
      <dgm:t>
        <a:bodyPr/>
        <a:lstStyle/>
        <a:p>
          <a:endParaRPr lang="en-US"/>
        </a:p>
      </dgm:t>
    </dgm:pt>
    <dgm:pt modelId="{A1A61109-AB78-4B28-A0D4-88CAB0F5D653}">
      <dgm:prSet phldrT="[Text]"/>
      <dgm:spPr/>
      <dgm:t>
        <a:bodyPr/>
        <a:lstStyle/>
        <a:p>
          <a:r>
            <a:rPr lang="en-US" b="1" dirty="0" smtClean="0"/>
            <a:t>Daily</a:t>
          </a:r>
          <a:endParaRPr lang="en-US" b="1" dirty="0"/>
        </a:p>
      </dgm:t>
    </dgm:pt>
    <dgm:pt modelId="{367C8A39-091C-4D06-9A7A-7C6C523489EB}" type="parTrans" cxnId="{F6BCE38C-BB55-4E55-BC1D-0328F8D967A1}">
      <dgm:prSet/>
      <dgm:spPr/>
      <dgm:t>
        <a:bodyPr/>
        <a:lstStyle/>
        <a:p>
          <a:endParaRPr lang="en-US"/>
        </a:p>
      </dgm:t>
    </dgm:pt>
    <dgm:pt modelId="{CDB0DBAE-9C0E-4E19-9BB7-CEF303548DD9}" type="sibTrans" cxnId="{F6BCE38C-BB55-4E55-BC1D-0328F8D967A1}">
      <dgm:prSet/>
      <dgm:spPr/>
      <dgm:t>
        <a:bodyPr/>
        <a:lstStyle/>
        <a:p>
          <a:endParaRPr lang="en-US"/>
        </a:p>
      </dgm:t>
    </dgm:pt>
    <dgm:pt modelId="{0EF85FB9-3CF9-41DD-ACA6-B623FFBAE858}">
      <dgm:prSet phldrT="[Text]"/>
      <dgm:spPr/>
      <dgm:t>
        <a:bodyPr/>
        <a:lstStyle/>
        <a:p>
          <a:r>
            <a:rPr lang="en-US" b="1" dirty="0" smtClean="0"/>
            <a:t>Hourly</a:t>
          </a:r>
          <a:endParaRPr lang="en-US" b="1" dirty="0"/>
        </a:p>
      </dgm:t>
    </dgm:pt>
    <dgm:pt modelId="{99A20F80-3565-4FAA-AD7F-5D1FADCC51B1}" type="parTrans" cxnId="{D70A9826-96D0-4CA0-B065-35328E656B65}">
      <dgm:prSet/>
      <dgm:spPr/>
      <dgm:t>
        <a:bodyPr/>
        <a:lstStyle/>
        <a:p>
          <a:endParaRPr lang="en-US"/>
        </a:p>
      </dgm:t>
    </dgm:pt>
    <dgm:pt modelId="{5F74DA56-F011-4E81-8325-288CC037337F}" type="sibTrans" cxnId="{D70A9826-96D0-4CA0-B065-35328E656B65}">
      <dgm:prSet/>
      <dgm:spPr/>
      <dgm:t>
        <a:bodyPr/>
        <a:lstStyle/>
        <a:p>
          <a:endParaRPr lang="en-US"/>
        </a:p>
      </dgm:t>
    </dgm:pt>
    <dgm:pt modelId="{0B69F31B-91B3-477F-ACE3-DDEAB089246E}">
      <dgm:prSet phldrT="[Text]"/>
      <dgm:spPr/>
      <dgm:t>
        <a:bodyPr/>
        <a:lstStyle/>
        <a:p>
          <a:r>
            <a:rPr lang="en-US" dirty="0" smtClean="0"/>
            <a:t>1</a:t>
          </a:r>
          <a:endParaRPr lang="en-US" dirty="0"/>
        </a:p>
      </dgm:t>
    </dgm:pt>
    <dgm:pt modelId="{1B84C4D7-25AA-41E5-AB04-049E1EBAB592}" type="parTrans" cxnId="{F6AD59FC-AEE1-43AC-B3D3-3BB182593427}">
      <dgm:prSet/>
      <dgm:spPr/>
      <dgm:t>
        <a:bodyPr/>
        <a:lstStyle/>
        <a:p>
          <a:endParaRPr lang="en-US"/>
        </a:p>
      </dgm:t>
    </dgm:pt>
    <dgm:pt modelId="{B011DBC4-1B9C-4C81-BBCB-24AA113F0523}" type="sibTrans" cxnId="{F6AD59FC-AEE1-43AC-B3D3-3BB182593427}">
      <dgm:prSet/>
      <dgm:spPr/>
      <dgm:t>
        <a:bodyPr/>
        <a:lstStyle/>
        <a:p>
          <a:endParaRPr lang="en-US"/>
        </a:p>
      </dgm:t>
    </dgm:pt>
    <dgm:pt modelId="{E49CEDD9-041A-4B53-9A6C-E9052590EC06}">
      <dgm:prSet phldrT="[Text]"/>
      <dgm:spPr/>
      <dgm:t>
        <a:bodyPr/>
        <a:lstStyle/>
        <a:p>
          <a:r>
            <a:rPr lang="en-US" dirty="0" smtClean="0"/>
            <a:t>...</a:t>
          </a:r>
          <a:endParaRPr lang="en-US" dirty="0"/>
        </a:p>
      </dgm:t>
    </dgm:pt>
    <dgm:pt modelId="{3E58A3F7-B43C-4336-8DD1-9772CCB858FF}" type="parTrans" cxnId="{F08F3A58-5856-479A-B893-B683B81FE510}">
      <dgm:prSet/>
      <dgm:spPr/>
      <dgm:t>
        <a:bodyPr/>
        <a:lstStyle/>
        <a:p>
          <a:endParaRPr lang="en-US"/>
        </a:p>
      </dgm:t>
    </dgm:pt>
    <dgm:pt modelId="{F5CE5055-8156-4B8D-A935-33C431B7A9BB}" type="sibTrans" cxnId="{F08F3A58-5856-479A-B893-B683B81FE510}">
      <dgm:prSet/>
      <dgm:spPr/>
      <dgm:t>
        <a:bodyPr/>
        <a:lstStyle/>
        <a:p>
          <a:endParaRPr lang="en-US"/>
        </a:p>
      </dgm:t>
    </dgm:pt>
    <dgm:pt modelId="{7CD8BF96-906A-4C2A-9C58-4E11C42C5D76}">
      <dgm:prSet phldrT="[Text]"/>
      <dgm:spPr/>
      <dgm:t>
        <a:bodyPr/>
        <a:lstStyle/>
        <a:p>
          <a:r>
            <a:rPr lang="en-US" dirty="0" smtClean="0"/>
            <a:t>24</a:t>
          </a:r>
          <a:endParaRPr lang="en-US" dirty="0"/>
        </a:p>
      </dgm:t>
    </dgm:pt>
    <dgm:pt modelId="{819EFACC-8590-410E-9045-6B6323CD4C58}" type="parTrans" cxnId="{96AEDDA3-172C-4113-9DE0-A8EC6DFECD60}">
      <dgm:prSet/>
      <dgm:spPr/>
      <dgm:t>
        <a:bodyPr/>
        <a:lstStyle/>
        <a:p>
          <a:endParaRPr lang="en-US"/>
        </a:p>
      </dgm:t>
    </dgm:pt>
    <dgm:pt modelId="{B8D3A588-62A4-44B1-A7DC-EA5931B65289}" type="sibTrans" cxnId="{96AEDDA3-172C-4113-9DE0-A8EC6DFECD60}">
      <dgm:prSet/>
      <dgm:spPr/>
      <dgm:t>
        <a:bodyPr/>
        <a:lstStyle/>
        <a:p>
          <a:endParaRPr lang="en-US"/>
        </a:p>
      </dgm:t>
    </dgm:pt>
    <dgm:pt modelId="{6EBEB856-28C1-462E-8E6F-ADE7A2D0A1CD}">
      <dgm:prSet phldrT="[Text]"/>
      <dgm:spPr/>
      <dgm:t>
        <a:bodyPr/>
        <a:lstStyle/>
        <a:p>
          <a:r>
            <a:rPr lang="en-US" dirty="0" smtClean="0"/>
            <a:t>Week 4</a:t>
          </a:r>
          <a:endParaRPr lang="en-US" dirty="0"/>
        </a:p>
      </dgm:t>
    </dgm:pt>
    <dgm:pt modelId="{8C71A102-881C-410D-BD26-0B236D0CEFC0}" type="sibTrans" cxnId="{63141546-CC98-4A65-84D3-10E4C3F1C5BC}">
      <dgm:prSet/>
      <dgm:spPr/>
      <dgm:t>
        <a:bodyPr/>
        <a:lstStyle/>
        <a:p>
          <a:endParaRPr lang="en-US"/>
        </a:p>
      </dgm:t>
    </dgm:pt>
    <dgm:pt modelId="{1219B965-87CF-4415-B374-1DDF73CB7700}" type="parTrans" cxnId="{63141546-CC98-4A65-84D3-10E4C3F1C5BC}">
      <dgm:prSet/>
      <dgm:spPr/>
      <dgm:t>
        <a:bodyPr/>
        <a:lstStyle/>
        <a:p>
          <a:endParaRPr lang="en-US"/>
        </a:p>
      </dgm:t>
    </dgm:pt>
    <dgm:pt modelId="{7978A8A3-3D86-435A-A1CC-8996F21EAF8A}">
      <dgm:prSet phldrT="[Text]"/>
      <dgm:spPr/>
      <dgm:t>
        <a:bodyPr/>
        <a:lstStyle/>
        <a:p>
          <a:r>
            <a:rPr lang="en-US" dirty="0" smtClean="0"/>
            <a:t>Week 3</a:t>
          </a:r>
          <a:endParaRPr lang="en-US" dirty="0"/>
        </a:p>
      </dgm:t>
    </dgm:pt>
    <dgm:pt modelId="{B932BA58-3AA9-48A3-960F-63030C3401F5}" type="sibTrans" cxnId="{92F4783D-6BBB-4F97-8DD6-4BFE6AFA6E0A}">
      <dgm:prSet/>
      <dgm:spPr/>
      <dgm:t>
        <a:bodyPr/>
        <a:lstStyle/>
        <a:p>
          <a:endParaRPr lang="en-US"/>
        </a:p>
      </dgm:t>
    </dgm:pt>
    <dgm:pt modelId="{E2A23B3E-DD88-428F-8E0E-D53904D98AFE}" type="parTrans" cxnId="{92F4783D-6BBB-4F97-8DD6-4BFE6AFA6E0A}">
      <dgm:prSet/>
      <dgm:spPr/>
      <dgm:t>
        <a:bodyPr/>
        <a:lstStyle/>
        <a:p>
          <a:endParaRPr lang="en-US"/>
        </a:p>
      </dgm:t>
    </dgm:pt>
    <dgm:pt modelId="{013925BD-0C65-456E-9309-3A1C97F32EF7}">
      <dgm:prSet phldrT="[Text]"/>
      <dgm:spPr/>
      <dgm:t>
        <a:bodyPr/>
        <a:lstStyle/>
        <a:p>
          <a:r>
            <a:rPr lang="en-US" dirty="0" smtClean="0"/>
            <a:t>2</a:t>
          </a:r>
          <a:endParaRPr lang="en-US" dirty="0"/>
        </a:p>
      </dgm:t>
    </dgm:pt>
    <dgm:pt modelId="{72EEC0D1-D7B9-41B5-9813-01DAC05B01B4}" type="parTrans" cxnId="{1B72B91D-4CF6-48A9-8410-528021A0653E}">
      <dgm:prSet/>
      <dgm:spPr/>
      <dgm:t>
        <a:bodyPr/>
        <a:lstStyle/>
        <a:p>
          <a:endParaRPr lang="en-US"/>
        </a:p>
      </dgm:t>
    </dgm:pt>
    <dgm:pt modelId="{C6CFC05E-046A-4C4F-A3E1-BFC857C06556}" type="sibTrans" cxnId="{1B72B91D-4CF6-48A9-8410-528021A0653E}">
      <dgm:prSet/>
      <dgm:spPr/>
      <dgm:t>
        <a:bodyPr/>
        <a:lstStyle/>
        <a:p>
          <a:endParaRPr lang="en-US"/>
        </a:p>
      </dgm:t>
    </dgm:pt>
    <dgm:pt modelId="{CA631EC3-6615-4106-BE22-EE5521973D26}">
      <dgm:prSet phldrT="[Text]"/>
      <dgm:spPr/>
      <dgm:t>
        <a:bodyPr/>
        <a:lstStyle/>
        <a:p>
          <a:r>
            <a:rPr lang="en-US" dirty="0" smtClean="0"/>
            <a:t>23</a:t>
          </a:r>
          <a:endParaRPr lang="en-US" dirty="0"/>
        </a:p>
      </dgm:t>
    </dgm:pt>
    <dgm:pt modelId="{289806D7-5404-4C45-8A77-2165F69D04F2}" type="parTrans" cxnId="{5864C5F7-D4DB-43D8-A0F0-16F2F395C45F}">
      <dgm:prSet/>
      <dgm:spPr/>
      <dgm:t>
        <a:bodyPr/>
        <a:lstStyle/>
        <a:p>
          <a:endParaRPr lang="en-US"/>
        </a:p>
      </dgm:t>
    </dgm:pt>
    <dgm:pt modelId="{DD08DC63-7E3D-4E0C-84BA-9440F09C0E5C}" type="sibTrans" cxnId="{5864C5F7-D4DB-43D8-A0F0-16F2F395C45F}">
      <dgm:prSet/>
      <dgm:spPr/>
      <dgm:t>
        <a:bodyPr/>
        <a:lstStyle/>
        <a:p>
          <a:endParaRPr lang="en-US"/>
        </a:p>
      </dgm:t>
    </dgm:pt>
    <dgm:pt modelId="{865F3963-6002-483C-9793-967E37DFD515}">
      <dgm:prSet phldrT="[Text]"/>
      <dgm:spPr/>
      <dgm:t>
        <a:bodyPr/>
        <a:lstStyle/>
        <a:p>
          <a:r>
            <a:rPr lang="en-US" dirty="0" smtClean="0"/>
            <a:t>Saturday</a:t>
          </a:r>
          <a:endParaRPr lang="en-US" dirty="0"/>
        </a:p>
      </dgm:t>
    </dgm:pt>
    <dgm:pt modelId="{FCA719ED-585E-4038-BC1E-AF0F5608F0CE}" type="parTrans" cxnId="{A85DB68E-39F4-4DE1-890B-BCDFA7BC5816}">
      <dgm:prSet/>
      <dgm:spPr/>
      <dgm:t>
        <a:bodyPr/>
        <a:lstStyle/>
        <a:p>
          <a:endParaRPr lang="en-US"/>
        </a:p>
      </dgm:t>
    </dgm:pt>
    <dgm:pt modelId="{AB0624C6-DDE1-4D29-91CB-B6E2BFECD04D}" type="sibTrans" cxnId="{A85DB68E-39F4-4DE1-890B-BCDFA7BC5816}">
      <dgm:prSet/>
      <dgm:spPr/>
      <dgm:t>
        <a:bodyPr/>
        <a:lstStyle/>
        <a:p>
          <a:endParaRPr lang="en-US"/>
        </a:p>
      </dgm:t>
    </dgm:pt>
    <dgm:pt modelId="{F5FF56C2-2B4C-4C93-B528-6C21AF920CA8}" type="pres">
      <dgm:prSet presAssocID="{4CD2A42F-F238-41C2-80A4-7B8CB97BE377}" presName="mainComposite" presStyleCnt="0">
        <dgm:presLayoutVars>
          <dgm:chPref val="1"/>
          <dgm:dir/>
          <dgm:animOne val="branch"/>
          <dgm:animLvl val="lvl"/>
          <dgm:resizeHandles val="exact"/>
        </dgm:presLayoutVars>
      </dgm:prSet>
      <dgm:spPr/>
      <dgm:t>
        <a:bodyPr/>
        <a:lstStyle/>
        <a:p>
          <a:endParaRPr lang="en-US"/>
        </a:p>
      </dgm:t>
    </dgm:pt>
    <dgm:pt modelId="{55D5D933-7277-437E-9B0E-E3B5223AB72C}" type="pres">
      <dgm:prSet presAssocID="{4CD2A42F-F238-41C2-80A4-7B8CB97BE377}" presName="hierFlow" presStyleCnt="0"/>
      <dgm:spPr/>
    </dgm:pt>
    <dgm:pt modelId="{1C18BDD5-05B0-49E1-8E66-E15B9E4D8A2B}" type="pres">
      <dgm:prSet presAssocID="{4CD2A42F-F238-41C2-80A4-7B8CB97BE377}" presName="firstBuf" presStyleCnt="0"/>
      <dgm:spPr/>
    </dgm:pt>
    <dgm:pt modelId="{A581AAF4-4FD3-4FD8-9B05-B5994C88DC38}" type="pres">
      <dgm:prSet presAssocID="{4CD2A42F-F238-41C2-80A4-7B8CB97BE377}" presName="hierChild1" presStyleCnt="0">
        <dgm:presLayoutVars>
          <dgm:chPref val="1"/>
          <dgm:animOne val="branch"/>
          <dgm:animLvl val="lvl"/>
        </dgm:presLayoutVars>
      </dgm:prSet>
      <dgm:spPr/>
    </dgm:pt>
    <dgm:pt modelId="{D4C14A2A-CF78-4B19-81B0-32841B58AC97}" type="pres">
      <dgm:prSet presAssocID="{C0D5816B-4475-41EB-A276-5C08EDCF4E02}" presName="Name17" presStyleCnt="0"/>
      <dgm:spPr/>
    </dgm:pt>
    <dgm:pt modelId="{EBBAB49C-1B39-44FC-A152-006B8A76D27C}" type="pres">
      <dgm:prSet presAssocID="{C0D5816B-4475-41EB-A276-5C08EDCF4E02}" presName="level1Shape" presStyleLbl="node0" presStyleIdx="0" presStyleCnt="1" custLinFactY="-89821" custLinFactNeighborY="-100000">
        <dgm:presLayoutVars>
          <dgm:chPref val="3"/>
        </dgm:presLayoutVars>
      </dgm:prSet>
      <dgm:spPr/>
      <dgm:t>
        <a:bodyPr/>
        <a:lstStyle/>
        <a:p>
          <a:endParaRPr lang="en-US"/>
        </a:p>
      </dgm:t>
    </dgm:pt>
    <dgm:pt modelId="{A8CF2891-AF43-4825-840A-BF6EFE916E60}" type="pres">
      <dgm:prSet presAssocID="{C0D5816B-4475-41EB-A276-5C08EDCF4E02}" presName="hierChild2" presStyleCnt="0"/>
      <dgm:spPr/>
    </dgm:pt>
    <dgm:pt modelId="{CD10D657-6880-4D5F-80E4-56C8C8DD0A13}" type="pres">
      <dgm:prSet presAssocID="{69161EAD-9918-467F-8A7B-77FC69D85861}" presName="Name25" presStyleLbl="parChTrans1D2" presStyleIdx="0" presStyleCnt="4"/>
      <dgm:spPr/>
      <dgm:t>
        <a:bodyPr/>
        <a:lstStyle/>
        <a:p>
          <a:endParaRPr lang="en-US"/>
        </a:p>
      </dgm:t>
    </dgm:pt>
    <dgm:pt modelId="{692A807D-A5A9-4F73-BF36-E9477E4E1730}" type="pres">
      <dgm:prSet presAssocID="{69161EAD-9918-467F-8A7B-77FC69D85861}" presName="connTx" presStyleLbl="parChTrans1D2" presStyleIdx="0" presStyleCnt="4"/>
      <dgm:spPr/>
      <dgm:t>
        <a:bodyPr/>
        <a:lstStyle/>
        <a:p>
          <a:endParaRPr lang="en-US"/>
        </a:p>
      </dgm:t>
    </dgm:pt>
    <dgm:pt modelId="{9BCCB744-4868-4487-A520-8E037D682BEF}" type="pres">
      <dgm:prSet presAssocID="{A27A2AB0-B398-44EC-85C4-25EEBA09AF7B}" presName="Name30" presStyleCnt="0"/>
      <dgm:spPr/>
    </dgm:pt>
    <dgm:pt modelId="{8435220F-A844-4CF2-983C-57E7490C346E}" type="pres">
      <dgm:prSet presAssocID="{A27A2AB0-B398-44EC-85C4-25EEBA09AF7B}" presName="level2Shape" presStyleLbl="node2" presStyleIdx="0" presStyleCnt="4" custLinFactY="-100000" custLinFactNeighborY="-123193"/>
      <dgm:spPr/>
      <dgm:t>
        <a:bodyPr/>
        <a:lstStyle/>
        <a:p>
          <a:endParaRPr lang="en-US"/>
        </a:p>
      </dgm:t>
    </dgm:pt>
    <dgm:pt modelId="{6E407EF9-8259-4E45-B84E-908AAB73713A}" type="pres">
      <dgm:prSet presAssocID="{A27A2AB0-B398-44EC-85C4-25EEBA09AF7B}" presName="hierChild3" presStyleCnt="0"/>
      <dgm:spPr/>
    </dgm:pt>
    <dgm:pt modelId="{E6EDA9E2-BB2C-4F1E-819F-C1BDE9964D66}" type="pres">
      <dgm:prSet presAssocID="{A1C95979-DA44-43B9-BC01-58C2E779969A}" presName="Name25" presStyleLbl="parChTrans1D3" presStyleIdx="0" presStyleCnt="3"/>
      <dgm:spPr/>
      <dgm:t>
        <a:bodyPr/>
        <a:lstStyle/>
        <a:p>
          <a:endParaRPr lang="en-US"/>
        </a:p>
      </dgm:t>
    </dgm:pt>
    <dgm:pt modelId="{D5DCEFC3-757E-4414-A55D-EBAF642F7DCB}" type="pres">
      <dgm:prSet presAssocID="{A1C95979-DA44-43B9-BC01-58C2E779969A}" presName="connTx" presStyleLbl="parChTrans1D3" presStyleIdx="0" presStyleCnt="3"/>
      <dgm:spPr/>
      <dgm:t>
        <a:bodyPr/>
        <a:lstStyle/>
        <a:p>
          <a:endParaRPr lang="en-US"/>
        </a:p>
      </dgm:t>
    </dgm:pt>
    <dgm:pt modelId="{4A0BBFEF-C78F-40E3-82DC-D550B48F0D7B}" type="pres">
      <dgm:prSet presAssocID="{78664697-5528-4879-B5D8-A64CDCA3A48E}" presName="Name30" presStyleCnt="0"/>
      <dgm:spPr/>
    </dgm:pt>
    <dgm:pt modelId="{A9B6BDDB-71BC-4E28-AA92-DBD50FBBCACC}" type="pres">
      <dgm:prSet presAssocID="{78664697-5528-4879-B5D8-A64CDCA3A48E}" presName="level2Shape" presStyleLbl="node3" presStyleIdx="0" presStyleCnt="3" custLinFactY="-54924" custLinFactNeighborY="-100000"/>
      <dgm:spPr/>
      <dgm:t>
        <a:bodyPr/>
        <a:lstStyle/>
        <a:p>
          <a:endParaRPr lang="en-US"/>
        </a:p>
      </dgm:t>
    </dgm:pt>
    <dgm:pt modelId="{5A6E3115-971A-46D6-948A-8CE45A4CE0AF}" type="pres">
      <dgm:prSet presAssocID="{78664697-5528-4879-B5D8-A64CDCA3A48E}" presName="hierChild3" presStyleCnt="0"/>
      <dgm:spPr/>
    </dgm:pt>
    <dgm:pt modelId="{008309B5-0529-453D-87C6-54FBC38F582A}" type="pres">
      <dgm:prSet presAssocID="{1B84C4D7-25AA-41E5-AB04-049E1EBAB592}" presName="Name25" presStyleLbl="parChTrans1D4" presStyleIdx="0" presStyleCnt="5"/>
      <dgm:spPr/>
      <dgm:t>
        <a:bodyPr/>
        <a:lstStyle/>
        <a:p>
          <a:endParaRPr lang="en-US"/>
        </a:p>
      </dgm:t>
    </dgm:pt>
    <dgm:pt modelId="{9CCD5DBB-F4E4-4EAD-AA5C-C629958E127C}" type="pres">
      <dgm:prSet presAssocID="{1B84C4D7-25AA-41E5-AB04-049E1EBAB592}" presName="connTx" presStyleLbl="parChTrans1D4" presStyleIdx="0" presStyleCnt="5"/>
      <dgm:spPr/>
      <dgm:t>
        <a:bodyPr/>
        <a:lstStyle/>
        <a:p>
          <a:endParaRPr lang="en-US"/>
        </a:p>
      </dgm:t>
    </dgm:pt>
    <dgm:pt modelId="{3D81CC21-9162-4DC5-A632-A19DC989DAB9}" type="pres">
      <dgm:prSet presAssocID="{0B69F31B-91B3-477F-ACE3-DDEAB089246E}" presName="Name30" presStyleCnt="0"/>
      <dgm:spPr/>
    </dgm:pt>
    <dgm:pt modelId="{ECE06E11-C9DC-4403-A533-0B1950E9F9F3}" type="pres">
      <dgm:prSet presAssocID="{0B69F31B-91B3-477F-ACE3-DDEAB089246E}" presName="level2Shape" presStyleLbl="node4" presStyleIdx="0" presStyleCnt="5" custLinFactNeighborX="-3962" custLinFactNeighborY="-71388"/>
      <dgm:spPr/>
      <dgm:t>
        <a:bodyPr/>
        <a:lstStyle/>
        <a:p>
          <a:endParaRPr lang="en-US"/>
        </a:p>
      </dgm:t>
    </dgm:pt>
    <dgm:pt modelId="{966D862D-04FE-4475-B1F1-DEA8BF6E38B2}" type="pres">
      <dgm:prSet presAssocID="{0B69F31B-91B3-477F-ACE3-DDEAB089246E}" presName="hierChild3" presStyleCnt="0"/>
      <dgm:spPr/>
    </dgm:pt>
    <dgm:pt modelId="{17C9FEA0-F705-4DD2-BE0E-553FBAFBC4B5}" type="pres">
      <dgm:prSet presAssocID="{72EEC0D1-D7B9-41B5-9813-01DAC05B01B4}" presName="Name25" presStyleLbl="parChTrans1D4" presStyleIdx="1" presStyleCnt="5"/>
      <dgm:spPr/>
      <dgm:t>
        <a:bodyPr/>
        <a:lstStyle/>
        <a:p>
          <a:endParaRPr lang="en-US"/>
        </a:p>
      </dgm:t>
    </dgm:pt>
    <dgm:pt modelId="{7CCE505F-56C7-4ADC-9F27-4347F58C30C9}" type="pres">
      <dgm:prSet presAssocID="{72EEC0D1-D7B9-41B5-9813-01DAC05B01B4}" presName="connTx" presStyleLbl="parChTrans1D4" presStyleIdx="1" presStyleCnt="5"/>
      <dgm:spPr/>
      <dgm:t>
        <a:bodyPr/>
        <a:lstStyle/>
        <a:p>
          <a:endParaRPr lang="en-US"/>
        </a:p>
      </dgm:t>
    </dgm:pt>
    <dgm:pt modelId="{4D335126-0240-477B-BC70-189F3FFED2C9}" type="pres">
      <dgm:prSet presAssocID="{013925BD-0C65-456E-9309-3A1C97F32EF7}" presName="Name30" presStyleCnt="0"/>
      <dgm:spPr/>
    </dgm:pt>
    <dgm:pt modelId="{137CF992-ABF1-4F85-8723-14730645E0C2}" type="pres">
      <dgm:prSet presAssocID="{013925BD-0C65-456E-9309-3A1C97F32EF7}" presName="level2Shape" presStyleLbl="node4" presStyleIdx="1" presStyleCnt="5" custLinFactNeighborY="-61239"/>
      <dgm:spPr/>
      <dgm:t>
        <a:bodyPr/>
        <a:lstStyle/>
        <a:p>
          <a:endParaRPr lang="en-US"/>
        </a:p>
      </dgm:t>
    </dgm:pt>
    <dgm:pt modelId="{51916E88-44BC-4AA2-92FD-770CEE060FB0}" type="pres">
      <dgm:prSet presAssocID="{013925BD-0C65-456E-9309-3A1C97F32EF7}" presName="hierChild3" presStyleCnt="0"/>
      <dgm:spPr/>
    </dgm:pt>
    <dgm:pt modelId="{7688663B-8394-438F-A4D8-1E34247DA75E}" type="pres">
      <dgm:prSet presAssocID="{3E58A3F7-B43C-4336-8DD1-9772CCB858FF}" presName="Name25" presStyleLbl="parChTrans1D4" presStyleIdx="2" presStyleCnt="5"/>
      <dgm:spPr/>
      <dgm:t>
        <a:bodyPr/>
        <a:lstStyle/>
        <a:p>
          <a:endParaRPr lang="en-US"/>
        </a:p>
      </dgm:t>
    </dgm:pt>
    <dgm:pt modelId="{49C18F27-508B-472C-A3A6-6B73CF80B27B}" type="pres">
      <dgm:prSet presAssocID="{3E58A3F7-B43C-4336-8DD1-9772CCB858FF}" presName="connTx" presStyleLbl="parChTrans1D4" presStyleIdx="2" presStyleCnt="5"/>
      <dgm:spPr/>
      <dgm:t>
        <a:bodyPr/>
        <a:lstStyle/>
        <a:p>
          <a:endParaRPr lang="en-US"/>
        </a:p>
      </dgm:t>
    </dgm:pt>
    <dgm:pt modelId="{B45C3BC8-D6BE-488D-BDF3-C5ECB2BF8B89}" type="pres">
      <dgm:prSet presAssocID="{E49CEDD9-041A-4B53-9A6C-E9052590EC06}" presName="Name30" presStyleCnt="0"/>
      <dgm:spPr/>
    </dgm:pt>
    <dgm:pt modelId="{CDB658AE-3634-4BEC-960C-792B657779C2}" type="pres">
      <dgm:prSet presAssocID="{E49CEDD9-041A-4B53-9A6C-E9052590EC06}" presName="level2Shape" presStyleLbl="node4" presStyleIdx="2" presStyleCnt="5" custLinFactNeighborY="-24872"/>
      <dgm:spPr/>
      <dgm:t>
        <a:bodyPr/>
        <a:lstStyle/>
        <a:p>
          <a:endParaRPr lang="en-US"/>
        </a:p>
      </dgm:t>
    </dgm:pt>
    <dgm:pt modelId="{68D7FF3B-2432-4F75-AC2A-128FB89D1E5B}" type="pres">
      <dgm:prSet presAssocID="{E49CEDD9-041A-4B53-9A6C-E9052590EC06}" presName="hierChild3" presStyleCnt="0"/>
      <dgm:spPr/>
    </dgm:pt>
    <dgm:pt modelId="{0D216E90-275B-4C17-99EF-7DE10CA1A251}" type="pres">
      <dgm:prSet presAssocID="{289806D7-5404-4C45-8A77-2165F69D04F2}" presName="Name25" presStyleLbl="parChTrans1D4" presStyleIdx="3" presStyleCnt="5"/>
      <dgm:spPr/>
      <dgm:t>
        <a:bodyPr/>
        <a:lstStyle/>
        <a:p>
          <a:endParaRPr lang="en-US"/>
        </a:p>
      </dgm:t>
    </dgm:pt>
    <dgm:pt modelId="{86544941-1FA9-4EA4-BACD-8D4A6C5B3690}" type="pres">
      <dgm:prSet presAssocID="{289806D7-5404-4C45-8A77-2165F69D04F2}" presName="connTx" presStyleLbl="parChTrans1D4" presStyleIdx="3" presStyleCnt="5"/>
      <dgm:spPr/>
      <dgm:t>
        <a:bodyPr/>
        <a:lstStyle/>
        <a:p>
          <a:endParaRPr lang="en-US"/>
        </a:p>
      </dgm:t>
    </dgm:pt>
    <dgm:pt modelId="{4D7AF9D2-29B5-4729-B6C4-A3EF4D5E1D78}" type="pres">
      <dgm:prSet presAssocID="{CA631EC3-6615-4106-BE22-EE5521973D26}" presName="Name30" presStyleCnt="0"/>
      <dgm:spPr/>
    </dgm:pt>
    <dgm:pt modelId="{2CD57BD9-BD5D-42A5-BC2B-C5FD226EAFD2}" type="pres">
      <dgm:prSet presAssocID="{CA631EC3-6615-4106-BE22-EE5521973D26}" presName="level2Shape" presStyleLbl="node4" presStyleIdx="3" presStyleCnt="5" custLinFactNeighborY="-5323"/>
      <dgm:spPr/>
      <dgm:t>
        <a:bodyPr/>
        <a:lstStyle/>
        <a:p>
          <a:endParaRPr lang="en-US"/>
        </a:p>
      </dgm:t>
    </dgm:pt>
    <dgm:pt modelId="{2EEBE7E0-29D8-45B6-8174-D0680DB880FC}" type="pres">
      <dgm:prSet presAssocID="{CA631EC3-6615-4106-BE22-EE5521973D26}" presName="hierChild3" presStyleCnt="0"/>
      <dgm:spPr/>
    </dgm:pt>
    <dgm:pt modelId="{7B3FE11F-55EC-4A3E-9E65-F71B772BF9A6}" type="pres">
      <dgm:prSet presAssocID="{819EFACC-8590-410E-9045-6B6323CD4C58}" presName="Name25" presStyleLbl="parChTrans1D4" presStyleIdx="4" presStyleCnt="5"/>
      <dgm:spPr/>
      <dgm:t>
        <a:bodyPr/>
        <a:lstStyle/>
        <a:p>
          <a:endParaRPr lang="en-US"/>
        </a:p>
      </dgm:t>
    </dgm:pt>
    <dgm:pt modelId="{BDC149A1-9517-431F-B471-4BC7D1098CFA}" type="pres">
      <dgm:prSet presAssocID="{819EFACC-8590-410E-9045-6B6323CD4C58}" presName="connTx" presStyleLbl="parChTrans1D4" presStyleIdx="4" presStyleCnt="5"/>
      <dgm:spPr/>
      <dgm:t>
        <a:bodyPr/>
        <a:lstStyle/>
        <a:p>
          <a:endParaRPr lang="en-US"/>
        </a:p>
      </dgm:t>
    </dgm:pt>
    <dgm:pt modelId="{B4D9A508-76A1-4B09-84B5-C383BC6D0F92}" type="pres">
      <dgm:prSet presAssocID="{7CD8BF96-906A-4C2A-9C58-4E11C42C5D76}" presName="Name30" presStyleCnt="0"/>
      <dgm:spPr/>
    </dgm:pt>
    <dgm:pt modelId="{17C94D3C-8B0C-422F-91AD-23ED50E127CB}" type="pres">
      <dgm:prSet presAssocID="{7CD8BF96-906A-4C2A-9C58-4E11C42C5D76}" presName="level2Shape" presStyleLbl="node4" presStyleIdx="4" presStyleCnt="5"/>
      <dgm:spPr/>
      <dgm:t>
        <a:bodyPr/>
        <a:lstStyle/>
        <a:p>
          <a:endParaRPr lang="en-US"/>
        </a:p>
      </dgm:t>
    </dgm:pt>
    <dgm:pt modelId="{36245B64-80B4-4EA2-9503-F7FBFF10B04B}" type="pres">
      <dgm:prSet presAssocID="{7CD8BF96-906A-4C2A-9C58-4E11C42C5D76}" presName="hierChild3" presStyleCnt="0"/>
      <dgm:spPr/>
    </dgm:pt>
    <dgm:pt modelId="{6B30A03B-A29E-49B7-9C6C-1C7FCDCBA945}" type="pres">
      <dgm:prSet presAssocID="{C29F96CD-1225-4266-B9C4-C6A293447DFD}" presName="Name25" presStyleLbl="parChTrans1D3" presStyleIdx="1" presStyleCnt="3"/>
      <dgm:spPr/>
      <dgm:t>
        <a:bodyPr/>
        <a:lstStyle/>
        <a:p>
          <a:endParaRPr lang="en-US"/>
        </a:p>
      </dgm:t>
    </dgm:pt>
    <dgm:pt modelId="{439DEA74-B7CF-40FD-8775-46F26E0B1BD4}" type="pres">
      <dgm:prSet presAssocID="{C29F96CD-1225-4266-B9C4-C6A293447DFD}" presName="connTx" presStyleLbl="parChTrans1D3" presStyleIdx="1" presStyleCnt="3"/>
      <dgm:spPr/>
      <dgm:t>
        <a:bodyPr/>
        <a:lstStyle/>
        <a:p>
          <a:endParaRPr lang="en-US"/>
        </a:p>
      </dgm:t>
    </dgm:pt>
    <dgm:pt modelId="{4852BD69-FC44-490B-BADD-1634E90A2759}" type="pres">
      <dgm:prSet presAssocID="{20534C1B-DB79-4252-8009-F6E5CA5FBF72}" presName="Name30" presStyleCnt="0"/>
      <dgm:spPr/>
    </dgm:pt>
    <dgm:pt modelId="{B5191EC5-265B-4B1D-9913-8D0001F55DB0}" type="pres">
      <dgm:prSet presAssocID="{20534C1B-DB79-4252-8009-F6E5CA5FBF72}" presName="level2Shape" presStyleLbl="node3" presStyleIdx="1" presStyleCnt="3" custLinFactNeighborY="-71330"/>
      <dgm:spPr/>
      <dgm:t>
        <a:bodyPr/>
        <a:lstStyle/>
        <a:p>
          <a:endParaRPr lang="en-US"/>
        </a:p>
      </dgm:t>
    </dgm:pt>
    <dgm:pt modelId="{12858CB1-88FC-48A0-87A7-ED0313CDFDDD}" type="pres">
      <dgm:prSet presAssocID="{20534C1B-DB79-4252-8009-F6E5CA5FBF72}" presName="hierChild3" presStyleCnt="0"/>
      <dgm:spPr/>
    </dgm:pt>
    <dgm:pt modelId="{08D92DF8-53A0-46B9-80FA-D402AE3CD7A0}" type="pres">
      <dgm:prSet presAssocID="{FCA719ED-585E-4038-BC1E-AF0F5608F0CE}" presName="Name25" presStyleLbl="parChTrans1D3" presStyleIdx="2" presStyleCnt="3"/>
      <dgm:spPr/>
      <dgm:t>
        <a:bodyPr/>
        <a:lstStyle/>
        <a:p>
          <a:endParaRPr lang="en-US"/>
        </a:p>
      </dgm:t>
    </dgm:pt>
    <dgm:pt modelId="{CF798A09-BDCE-4BE2-92FB-B0D7921B9F4A}" type="pres">
      <dgm:prSet presAssocID="{FCA719ED-585E-4038-BC1E-AF0F5608F0CE}" presName="connTx" presStyleLbl="parChTrans1D3" presStyleIdx="2" presStyleCnt="3"/>
      <dgm:spPr/>
      <dgm:t>
        <a:bodyPr/>
        <a:lstStyle/>
        <a:p>
          <a:endParaRPr lang="en-US"/>
        </a:p>
      </dgm:t>
    </dgm:pt>
    <dgm:pt modelId="{FE232F80-EA44-42DC-95B9-91A741AE4CC4}" type="pres">
      <dgm:prSet presAssocID="{865F3963-6002-483C-9793-967E37DFD515}" presName="Name30" presStyleCnt="0"/>
      <dgm:spPr/>
    </dgm:pt>
    <dgm:pt modelId="{098E9E99-8AE5-4ACA-9BB0-06FF32EA4454}" type="pres">
      <dgm:prSet presAssocID="{865F3963-6002-483C-9793-967E37DFD515}" presName="level2Shape" presStyleLbl="node3" presStyleIdx="2" presStyleCnt="3"/>
      <dgm:spPr/>
      <dgm:t>
        <a:bodyPr/>
        <a:lstStyle/>
        <a:p>
          <a:endParaRPr lang="en-US"/>
        </a:p>
      </dgm:t>
    </dgm:pt>
    <dgm:pt modelId="{86C3BA64-A85E-45AF-B86B-F42B4E917793}" type="pres">
      <dgm:prSet presAssocID="{865F3963-6002-483C-9793-967E37DFD515}" presName="hierChild3" presStyleCnt="0"/>
      <dgm:spPr/>
    </dgm:pt>
    <dgm:pt modelId="{4F22148D-066A-4E35-9E9F-FDF3ECB695D7}" type="pres">
      <dgm:prSet presAssocID="{EFDC18DB-1AA8-446A-AD85-411A0BF36C64}" presName="Name25" presStyleLbl="parChTrans1D2" presStyleIdx="1" presStyleCnt="4"/>
      <dgm:spPr/>
      <dgm:t>
        <a:bodyPr/>
        <a:lstStyle/>
        <a:p>
          <a:endParaRPr lang="en-US"/>
        </a:p>
      </dgm:t>
    </dgm:pt>
    <dgm:pt modelId="{95A3DA64-413C-48EA-A401-5E957C54BFD5}" type="pres">
      <dgm:prSet presAssocID="{EFDC18DB-1AA8-446A-AD85-411A0BF36C64}" presName="connTx" presStyleLbl="parChTrans1D2" presStyleIdx="1" presStyleCnt="4"/>
      <dgm:spPr/>
      <dgm:t>
        <a:bodyPr/>
        <a:lstStyle/>
        <a:p>
          <a:endParaRPr lang="en-US"/>
        </a:p>
      </dgm:t>
    </dgm:pt>
    <dgm:pt modelId="{A42526C3-01C2-4644-A25E-E05565168AD8}" type="pres">
      <dgm:prSet presAssocID="{887722CF-CE52-4974-A509-986EBAB044BF}" presName="Name30" presStyleCnt="0"/>
      <dgm:spPr/>
    </dgm:pt>
    <dgm:pt modelId="{49715066-16AE-48B7-83D9-C440E1DE1166}" type="pres">
      <dgm:prSet presAssocID="{887722CF-CE52-4974-A509-986EBAB044BF}" presName="level2Shape" presStyleLbl="node2" presStyleIdx="1" presStyleCnt="4" custLinFactY="-76436" custLinFactNeighborY="-100000"/>
      <dgm:spPr/>
      <dgm:t>
        <a:bodyPr/>
        <a:lstStyle/>
        <a:p>
          <a:endParaRPr lang="en-US"/>
        </a:p>
      </dgm:t>
    </dgm:pt>
    <dgm:pt modelId="{D2094533-6009-4943-9867-43055F57C073}" type="pres">
      <dgm:prSet presAssocID="{887722CF-CE52-4974-A509-986EBAB044BF}" presName="hierChild3" presStyleCnt="0"/>
      <dgm:spPr/>
    </dgm:pt>
    <dgm:pt modelId="{184B7C7A-5AF8-4421-BB4A-D73677F7C5D8}" type="pres">
      <dgm:prSet presAssocID="{E2A23B3E-DD88-428F-8E0E-D53904D98AFE}" presName="Name25" presStyleLbl="parChTrans1D2" presStyleIdx="2" presStyleCnt="4"/>
      <dgm:spPr/>
      <dgm:t>
        <a:bodyPr/>
        <a:lstStyle/>
        <a:p>
          <a:endParaRPr lang="en-US"/>
        </a:p>
      </dgm:t>
    </dgm:pt>
    <dgm:pt modelId="{53D2FD2A-8F48-4953-A1A8-C2C2BF48F792}" type="pres">
      <dgm:prSet presAssocID="{E2A23B3E-DD88-428F-8E0E-D53904D98AFE}" presName="connTx" presStyleLbl="parChTrans1D2" presStyleIdx="2" presStyleCnt="4"/>
      <dgm:spPr/>
      <dgm:t>
        <a:bodyPr/>
        <a:lstStyle/>
        <a:p>
          <a:endParaRPr lang="en-US"/>
        </a:p>
      </dgm:t>
    </dgm:pt>
    <dgm:pt modelId="{3B279611-3C23-430C-9C5C-15177219DB15}" type="pres">
      <dgm:prSet presAssocID="{7978A8A3-3D86-435A-A1CC-8996F21EAF8A}" presName="Name30" presStyleCnt="0"/>
      <dgm:spPr/>
    </dgm:pt>
    <dgm:pt modelId="{62B313CD-F80B-4B44-B0F9-23A1F9F97156}" type="pres">
      <dgm:prSet presAssocID="{7978A8A3-3D86-435A-A1CC-8996F21EAF8A}" presName="level2Shape" presStyleLbl="node2" presStyleIdx="2" presStyleCnt="4" custLinFactY="-14974" custLinFactNeighborY="-100000"/>
      <dgm:spPr/>
      <dgm:t>
        <a:bodyPr/>
        <a:lstStyle/>
        <a:p>
          <a:endParaRPr lang="en-US"/>
        </a:p>
      </dgm:t>
    </dgm:pt>
    <dgm:pt modelId="{B5430AC5-7A51-42FC-8F50-2D7E9CCA1504}" type="pres">
      <dgm:prSet presAssocID="{7978A8A3-3D86-435A-A1CC-8996F21EAF8A}" presName="hierChild3" presStyleCnt="0"/>
      <dgm:spPr/>
    </dgm:pt>
    <dgm:pt modelId="{F215906F-E1C8-4263-B10B-CCCBCCC6041E}" type="pres">
      <dgm:prSet presAssocID="{1219B965-87CF-4415-B374-1DDF73CB7700}" presName="Name25" presStyleLbl="parChTrans1D2" presStyleIdx="3" presStyleCnt="4"/>
      <dgm:spPr/>
      <dgm:t>
        <a:bodyPr/>
        <a:lstStyle/>
        <a:p>
          <a:endParaRPr lang="en-US"/>
        </a:p>
      </dgm:t>
    </dgm:pt>
    <dgm:pt modelId="{7F8455EC-21CE-4EE6-86A8-16D43E6D0447}" type="pres">
      <dgm:prSet presAssocID="{1219B965-87CF-4415-B374-1DDF73CB7700}" presName="connTx" presStyleLbl="parChTrans1D2" presStyleIdx="3" presStyleCnt="4"/>
      <dgm:spPr/>
      <dgm:t>
        <a:bodyPr/>
        <a:lstStyle/>
        <a:p>
          <a:endParaRPr lang="en-US"/>
        </a:p>
      </dgm:t>
    </dgm:pt>
    <dgm:pt modelId="{7AAA955D-26DD-4960-ADA0-4977EDB2AD50}" type="pres">
      <dgm:prSet presAssocID="{6EBEB856-28C1-462E-8E6F-ADE7A2D0A1CD}" presName="Name30" presStyleCnt="0"/>
      <dgm:spPr/>
    </dgm:pt>
    <dgm:pt modelId="{F1448479-8CFD-45F2-AFF2-36930652FDDB}" type="pres">
      <dgm:prSet presAssocID="{6EBEB856-28C1-462E-8E6F-ADE7A2D0A1CD}" presName="level2Shape" presStyleLbl="node2" presStyleIdx="3" presStyleCnt="4" custLinFactNeighborY="-68218"/>
      <dgm:spPr/>
      <dgm:t>
        <a:bodyPr/>
        <a:lstStyle/>
        <a:p>
          <a:endParaRPr lang="en-US"/>
        </a:p>
      </dgm:t>
    </dgm:pt>
    <dgm:pt modelId="{A1981137-B34B-4282-BB88-BC9BF688DCD4}" type="pres">
      <dgm:prSet presAssocID="{6EBEB856-28C1-462E-8E6F-ADE7A2D0A1CD}" presName="hierChild3" presStyleCnt="0"/>
      <dgm:spPr/>
    </dgm:pt>
    <dgm:pt modelId="{828BF55A-4E8B-47E9-8116-DFF067F50D12}" type="pres">
      <dgm:prSet presAssocID="{4CD2A42F-F238-41C2-80A4-7B8CB97BE377}" presName="bgShapesFlow" presStyleCnt="0"/>
      <dgm:spPr/>
    </dgm:pt>
    <dgm:pt modelId="{C9B44ECC-F8CE-44A0-A697-5EC751D99DFD}" type="pres">
      <dgm:prSet presAssocID="{BC8CD604-79CA-4147-AF6D-C7C97CF4C902}" presName="rectComp" presStyleCnt="0"/>
      <dgm:spPr/>
    </dgm:pt>
    <dgm:pt modelId="{851EBBD4-64AC-4A46-98A4-CD6A1F61DEE9}" type="pres">
      <dgm:prSet presAssocID="{BC8CD604-79CA-4147-AF6D-C7C97CF4C902}" presName="bgRect" presStyleLbl="bgShp" presStyleIdx="0" presStyleCnt="4"/>
      <dgm:spPr/>
      <dgm:t>
        <a:bodyPr/>
        <a:lstStyle/>
        <a:p>
          <a:endParaRPr lang="en-US"/>
        </a:p>
      </dgm:t>
    </dgm:pt>
    <dgm:pt modelId="{270156AE-9A0B-4F8E-A389-B0E6C74A0A48}" type="pres">
      <dgm:prSet presAssocID="{BC8CD604-79CA-4147-AF6D-C7C97CF4C902}" presName="bgRectTx" presStyleLbl="bgShp" presStyleIdx="0" presStyleCnt="4">
        <dgm:presLayoutVars>
          <dgm:bulletEnabled val="1"/>
        </dgm:presLayoutVars>
      </dgm:prSet>
      <dgm:spPr/>
      <dgm:t>
        <a:bodyPr/>
        <a:lstStyle/>
        <a:p>
          <a:endParaRPr lang="en-US"/>
        </a:p>
      </dgm:t>
    </dgm:pt>
    <dgm:pt modelId="{FBE9D0B8-B952-4791-A32B-67FCDB033432}" type="pres">
      <dgm:prSet presAssocID="{BC8CD604-79CA-4147-AF6D-C7C97CF4C902}" presName="spComp" presStyleCnt="0"/>
      <dgm:spPr/>
    </dgm:pt>
    <dgm:pt modelId="{2E83373E-2E63-4F4A-B36B-35CCA9CFC956}" type="pres">
      <dgm:prSet presAssocID="{BC8CD604-79CA-4147-AF6D-C7C97CF4C902}" presName="hSp" presStyleCnt="0"/>
      <dgm:spPr/>
    </dgm:pt>
    <dgm:pt modelId="{03AB9F76-1686-4B42-A8A7-396220C22B1C}" type="pres">
      <dgm:prSet presAssocID="{8986F7C8-95B7-48DE-A597-0B36F6D6EE40}" presName="rectComp" presStyleCnt="0"/>
      <dgm:spPr/>
    </dgm:pt>
    <dgm:pt modelId="{710A05E2-621B-4D64-A7B9-F479EA0F40BB}" type="pres">
      <dgm:prSet presAssocID="{8986F7C8-95B7-48DE-A597-0B36F6D6EE40}" presName="bgRect" presStyleLbl="bgShp" presStyleIdx="1" presStyleCnt="4" custLinFactNeighborY="-524"/>
      <dgm:spPr/>
      <dgm:t>
        <a:bodyPr/>
        <a:lstStyle/>
        <a:p>
          <a:endParaRPr lang="en-US"/>
        </a:p>
      </dgm:t>
    </dgm:pt>
    <dgm:pt modelId="{C35A13A5-DE33-4E21-8933-EBC737B5D332}" type="pres">
      <dgm:prSet presAssocID="{8986F7C8-95B7-48DE-A597-0B36F6D6EE40}" presName="bgRectTx" presStyleLbl="bgShp" presStyleIdx="1" presStyleCnt="4">
        <dgm:presLayoutVars>
          <dgm:bulletEnabled val="1"/>
        </dgm:presLayoutVars>
      </dgm:prSet>
      <dgm:spPr/>
      <dgm:t>
        <a:bodyPr/>
        <a:lstStyle/>
        <a:p>
          <a:endParaRPr lang="en-US"/>
        </a:p>
      </dgm:t>
    </dgm:pt>
    <dgm:pt modelId="{53723D27-FEDB-4D30-866C-C38CE5DB3B87}" type="pres">
      <dgm:prSet presAssocID="{8986F7C8-95B7-48DE-A597-0B36F6D6EE40}" presName="spComp" presStyleCnt="0"/>
      <dgm:spPr/>
    </dgm:pt>
    <dgm:pt modelId="{6A4D2799-A238-41CE-94EB-239DCF0C79BE}" type="pres">
      <dgm:prSet presAssocID="{8986F7C8-95B7-48DE-A597-0B36F6D6EE40}" presName="hSp" presStyleCnt="0"/>
      <dgm:spPr/>
    </dgm:pt>
    <dgm:pt modelId="{56CB48C5-E70E-48B5-9CCD-23BD73278D96}" type="pres">
      <dgm:prSet presAssocID="{A1A61109-AB78-4B28-A0D4-88CAB0F5D653}" presName="rectComp" presStyleCnt="0"/>
      <dgm:spPr/>
    </dgm:pt>
    <dgm:pt modelId="{A9850287-2E8D-4A00-9648-5420E47E2E6B}" type="pres">
      <dgm:prSet presAssocID="{A1A61109-AB78-4B28-A0D4-88CAB0F5D653}" presName="bgRect" presStyleLbl="bgShp" presStyleIdx="2" presStyleCnt="4"/>
      <dgm:spPr/>
      <dgm:t>
        <a:bodyPr/>
        <a:lstStyle/>
        <a:p>
          <a:endParaRPr lang="en-US"/>
        </a:p>
      </dgm:t>
    </dgm:pt>
    <dgm:pt modelId="{F8590F9A-613A-4188-811D-A1AE4A232A3E}" type="pres">
      <dgm:prSet presAssocID="{A1A61109-AB78-4B28-A0D4-88CAB0F5D653}" presName="bgRectTx" presStyleLbl="bgShp" presStyleIdx="2" presStyleCnt="4">
        <dgm:presLayoutVars>
          <dgm:bulletEnabled val="1"/>
        </dgm:presLayoutVars>
      </dgm:prSet>
      <dgm:spPr/>
      <dgm:t>
        <a:bodyPr/>
        <a:lstStyle/>
        <a:p>
          <a:endParaRPr lang="en-US"/>
        </a:p>
      </dgm:t>
    </dgm:pt>
    <dgm:pt modelId="{6427AF70-CA29-4502-974A-F2356136FBF4}" type="pres">
      <dgm:prSet presAssocID="{A1A61109-AB78-4B28-A0D4-88CAB0F5D653}" presName="spComp" presStyleCnt="0"/>
      <dgm:spPr/>
    </dgm:pt>
    <dgm:pt modelId="{DCD197E7-3BAF-4C88-8DE4-59E58F5DF9DB}" type="pres">
      <dgm:prSet presAssocID="{A1A61109-AB78-4B28-A0D4-88CAB0F5D653}" presName="hSp" presStyleCnt="0"/>
      <dgm:spPr/>
    </dgm:pt>
    <dgm:pt modelId="{0E1DFBB0-95AF-48DE-8B39-87F86D55EEBD}" type="pres">
      <dgm:prSet presAssocID="{0EF85FB9-3CF9-41DD-ACA6-B623FFBAE858}" presName="rectComp" presStyleCnt="0"/>
      <dgm:spPr/>
    </dgm:pt>
    <dgm:pt modelId="{8010E704-2AEA-4BEE-91A6-0E6156C92977}" type="pres">
      <dgm:prSet presAssocID="{0EF85FB9-3CF9-41DD-ACA6-B623FFBAE858}" presName="bgRect" presStyleLbl="bgShp" presStyleIdx="3" presStyleCnt="4" custLinFactNeighborY="-1515"/>
      <dgm:spPr/>
      <dgm:t>
        <a:bodyPr/>
        <a:lstStyle/>
        <a:p>
          <a:endParaRPr lang="en-US"/>
        </a:p>
      </dgm:t>
    </dgm:pt>
    <dgm:pt modelId="{051043E1-70B7-435A-ADD9-CAB60DA1493B}" type="pres">
      <dgm:prSet presAssocID="{0EF85FB9-3CF9-41DD-ACA6-B623FFBAE858}" presName="bgRectTx" presStyleLbl="bgShp" presStyleIdx="3" presStyleCnt="4">
        <dgm:presLayoutVars>
          <dgm:bulletEnabled val="1"/>
        </dgm:presLayoutVars>
      </dgm:prSet>
      <dgm:spPr/>
      <dgm:t>
        <a:bodyPr/>
        <a:lstStyle/>
        <a:p>
          <a:endParaRPr lang="en-US"/>
        </a:p>
      </dgm:t>
    </dgm:pt>
  </dgm:ptLst>
  <dgm:cxnLst>
    <dgm:cxn modelId="{5864C5F7-D4DB-43D8-A0F0-16F2F395C45F}" srcId="{78664697-5528-4879-B5D8-A64CDCA3A48E}" destId="{CA631EC3-6615-4106-BE22-EE5521973D26}" srcOrd="3" destOrd="0" parTransId="{289806D7-5404-4C45-8A77-2165F69D04F2}" sibTransId="{DD08DC63-7E3D-4E0C-84BA-9440F09C0E5C}"/>
    <dgm:cxn modelId="{96AEDDA3-172C-4113-9DE0-A8EC6DFECD60}" srcId="{78664697-5528-4879-B5D8-A64CDCA3A48E}" destId="{7CD8BF96-906A-4C2A-9C58-4E11C42C5D76}" srcOrd="4" destOrd="0" parTransId="{819EFACC-8590-410E-9045-6B6323CD4C58}" sibTransId="{B8D3A588-62A4-44B1-A7DC-EA5931B65289}"/>
    <dgm:cxn modelId="{3F5C1889-6682-45C5-A8A4-82A6AF4D9B29}" type="presOf" srcId="{8986F7C8-95B7-48DE-A597-0B36F6D6EE40}" destId="{710A05E2-621B-4D64-A7B9-F479EA0F40BB}" srcOrd="0" destOrd="0" presId="urn:microsoft.com/office/officeart/2005/8/layout/hierarchy5"/>
    <dgm:cxn modelId="{9A20D84D-E03C-4917-A455-2B080DFDF2F5}" type="presOf" srcId="{78664697-5528-4879-B5D8-A64CDCA3A48E}" destId="{A9B6BDDB-71BC-4E28-AA92-DBD50FBBCACC}" srcOrd="0" destOrd="0" presId="urn:microsoft.com/office/officeart/2005/8/layout/hierarchy5"/>
    <dgm:cxn modelId="{CA2CB826-266B-4BAD-BE1A-E9AD52367304}" type="presOf" srcId="{7CD8BF96-906A-4C2A-9C58-4E11C42C5D76}" destId="{17C94D3C-8B0C-422F-91AD-23ED50E127CB}" srcOrd="0" destOrd="0" presId="urn:microsoft.com/office/officeart/2005/8/layout/hierarchy5"/>
    <dgm:cxn modelId="{5AA33D4B-FD40-4327-98C9-1D7D0629907B}" type="presOf" srcId="{A1A61109-AB78-4B28-A0D4-88CAB0F5D653}" destId="{A9850287-2E8D-4A00-9648-5420E47E2E6B}" srcOrd="0" destOrd="0" presId="urn:microsoft.com/office/officeart/2005/8/layout/hierarchy5"/>
    <dgm:cxn modelId="{595EA34E-2652-425B-A819-0C7B15304750}" srcId="{A27A2AB0-B398-44EC-85C4-25EEBA09AF7B}" destId="{20534C1B-DB79-4252-8009-F6E5CA5FBF72}" srcOrd="1" destOrd="0" parTransId="{C29F96CD-1225-4266-B9C4-C6A293447DFD}" sibTransId="{5464B814-89CC-4C75-A59C-34145896A7BD}"/>
    <dgm:cxn modelId="{9052456C-EB4C-4323-8E08-E4ECA73FEC71}" type="presOf" srcId="{EFDC18DB-1AA8-446A-AD85-411A0BF36C64}" destId="{95A3DA64-413C-48EA-A401-5E957C54BFD5}" srcOrd="1" destOrd="0" presId="urn:microsoft.com/office/officeart/2005/8/layout/hierarchy5"/>
    <dgm:cxn modelId="{C9A76183-F8A8-4730-991D-8B3BD89C033A}" type="presOf" srcId="{0B69F31B-91B3-477F-ACE3-DDEAB089246E}" destId="{ECE06E11-C9DC-4403-A533-0B1950E9F9F3}" srcOrd="0" destOrd="0" presId="urn:microsoft.com/office/officeart/2005/8/layout/hierarchy5"/>
    <dgm:cxn modelId="{9907C2CB-D2EF-4F39-9223-D2F9C8A00DEB}" type="presOf" srcId="{1B84C4D7-25AA-41E5-AB04-049E1EBAB592}" destId="{008309B5-0529-453D-87C6-54FBC38F582A}" srcOrd="0" destOrd="0" presId="urn:microsoft.com/office/officeart/2005/8/layout/hierarchy5"/>
    <dgm:cxn modelId="{472FE092-4887-4128-9847-4840C1A2F98D}" type="presOf" srcId="{289806D7-5404-4C45-8A77-2165F69D04F2}" destId="{0D216E90-275B-4C17-99EF-7DE10CA1A251}" srcOrd="0" destOrd="0" presId="urn:microsoft.com/office/officeart/2005/8/layout/hierarchy5"/>
    <dgm:cxn modelId="{832282CE-AE63-4224-9C19-7D8BBC05A55F}" type="presOf" srcId="{A1C95979-DA44-43B9-BC01-58C2E779969A}" destId="{E6EDA9E2-BB2C-4F1E-819F-C1BDE9964D66}" srcOrd="0" destOrd="0" presId="urn:microsoft.com/office/officeart/2005/8/layout/hierarchy5"/>
    <dgm:cxn modelId="{63141546-CC98-4A65-84D3-10E4C3F1C5BC}" srcId="{C0D5816B-4475-41EB-A276-5C08EDCF4E02}" destId="{6EBEB856-28C1-462E-8E6F-ADE7A2D0A1CD}" srcOrd="3" destOrd="0" parTransId="{1219B965-87CF-4415-B374-1DDF73CB7700}" sibTransId="{8C71A102-881C-410D-BD26-0B236D0CEFC0}"/>
    <dgm:cxn modelId="{ACA90258-6EF8-4BF6-BD61-ED5804BE04A9}" srcId="{4CD2A42F-F238-41C2-80A4-7B8CB97BE377}" destId="{C0D5816B-4475-41EB-A276-5C08EDCF4E02}" srcOrd="0" destOrd="0" parTransId="{7E8122D6-55C5-42D7-A5F4-5DB959F02DD0}" sibTransId="{55242185-E0E7-4628-834B-BE130BA9502D}"/>
    <dgm:cxn modelId="{6BE4AC10-E5CB-4278-B154-34D1B5004BBE}" type="presOf" srcId="{819EFACC-8590-410E-9045-6B6323CD4C58}" destId="{BDC149A1-9517-431F-B471-4BC7D1098CFA}" srcOrd="1" destOrd="0" presId="urn:microsoft.com/office/officeart/2005/8/layout/hierarchy5"/>
    <dgm:cxn modelId="{967356F0-E699-48CE-8E9C-4186A052947B}" type="presOf" srcId="{E2A23B3E-DD88-428F-8E0E-D53904D98AFE}" destId="{53D2FD2A-8F48-4953-A1A8-C2C2BF48F792}" srcOrd="1" destOrd="0" presId="urn:microsoft.com/office/officeart/2005/8/layout/hierarchy5"/>
    <dgm:cxn modelId="{D70A9826-96D0-4CA0-B065-35328E656B65}" srcId="{4CD2A42F-F238-41C2-80A4-7B8CB97BE377}" destId="{0EF85FB9-3CF9-41DD-ACA6-B623FFBAE858}" srcOrd="4" destOrd="0" parTransId="{99A20F80-3565-4FAA-AD7F-5D1FADCC51B1}" sibTransId="{5F74DA56-F011-4E81-8325-288CC037337F}"/>
    <dgm:cxn modelId="{0699DC93-95B0-4984-B3C6-D057AFC0A3B5}" type="presOf" srcId="{7978A8A3-3D86-435A-A1CC-8996F21EAF8A}" destId="{62B313CD-F80B-4B44-B0F9-23A1F9F97156}" srcOrd="0" destOrd="0" presId="urn:microsoft.com/office/officeart/2005/8/layout/hierarchy5"/>
    <dgm:cxn modelId="{34BBA22B-5899-491F-8518-8101805521D3}" type="presOf" srcId="{A27A2AB0-B398-44EC-85C4-25EEBA09AF7B}" destId="{8435220F-A844-4CF2-983C-57E7490C346E}" srcOrd="0" destOrd="0" presId="urn:microsoft.com/office/officeart/2005/8/layout/hierarchy5"/>
    <dgm:cxn modelId="{731921B2-6A56-4A67-AA0E-73C669FAC3D7}" type="presOf" srcId="{819EFACC-8590-410E-9045-6B6323CD4C58}" destId="{7B3FE11F-55EC-4A3E-9E65-F71B772BF9A6}" srcOrd="0" destOrd="0" presId="urn:microsoft.com/office/officeart/2005/8/layout/hierarchy5"/>
    <dgm:cxn modelId="{35C913BD-421C-4E28-90E9-90CAAA36F2A7}" type="presOf" srcId="{BC8CD604-79CA-4147-AF6D-C7C97CF4C902}" destId="{270156AE-9A0B-4F8E-A389-B0E6C74A0A48}" srcOrd="1" destOrd="0" presId="urn:microsoft.com/office/officeart/2005/8/layout/hierarchy5"/>
    <dgm:cxn modelId="{E43038C3-DC54-4178-8B4E-4B0A039F4980}" type="presOf" srcId="{8986F7C8-95B7-48DE-A597-0B36F6D6EE40}" destId="{C35A13A5-DE33-4E21-8933-EBC737B5D332}" srcOrd="1" destOrd="0" presId="urn:microsoft.com/office/officeart/2005/8/layout/hierarchy5"/>
    <dgm:cxn modelId="{1B72B91D-4CF6-48A9-8410-528021A0653E}" srcId="{78664697-5528-4879-B5D8-A64CDCA3A48E}" destId="{013925BD-0C65-456E-9309-3A1C97F32EF7}" srcOrd="1" destOrd="0" parTransId="{72EEC0D1-D7B9-41B5-9813-01DAC05B01B4}" sibTransId="{C6CFC05E-046A-4C4F-A3E1-BFC857C06556}"/>
    <dgm:cxn modelId="{2EC96239-5F64-462F-BD19-6317AB7A2456}" type="presOf" srcId="{CA631EC3-6615-4106-BE22-EE5521973D26}" destId="{2CD57BD9-BD5D-42A5-BC2B-C5FD226EAFD2}" srcOrd="0" destOrd="0" presId="urn:microsoft.com/office/officeart/2005/8/layout/hierarchy5"/>
    <dgm:cxn modelId="{A85DB68E-39F4-4DE1-890B-BCDFA7BC5816}" srcId="{A27A2AB0-B398-44EC-85C4-25EEBA09AF7B}" destId="{865F3963-6002-483C-9793-967E37DFD515}" srcOrd="2" destOrd="0" parTransId="{FCA719ED-585E-4038-BC1E-AF0F5608F0CE}" sibTransId="{AB0624C6-DDE1-4D29-91CB-B6E2BFECD04D}"/>
    <dgm:cxn modelId="{FD145FE8-F6FD-4524-A237-CDD8FFCDDDDB}" type="presOf" srcId="{C29F96CD-1225-4266-B9C4-C6A293447DFD}" destId="{6B30A03B-A29E-49B7-9C6C-1C7FCDCBA945}" srcOrd="0" destOrd="0" presId="urn:microsoft.com/office/officeart/2005/8/layout/hierarchy5"/>
    <dgm:cxn modelId="{CDD91464-9338-444C-AA7B-7E92E3491FD3}" srcId="{C0D5816B-4475-41EB-A276-5C08EDCF4E02}" destId="{A27A2AB0-B398-44EC-85C4-25EEBA09AF7B}" srcOrd="0" destOrd="0" parTransId="{69161EAD-9918-467F-8A7B-77FC69D85861}" sibTransId="{AC3C04A2-36A3-4600-B442-F71652DDB462}"/>
    <dgm:cxn modelId="{95E7C3A1-D080-4509-A38D-75E8A3D2D1E3}" type="presOf" srcId="{FCA719ED-585E-4038-BC1E-AF0F5608F0CE}" destId="{CF798A09-BDCE-4BE2-92FB-B0D7921B9F4A}" srcOrd="1" destOrd="0" presId="urn:microsoft.com/office/officeart/2005/8/layout/hierarchy5"/>
    <dgm:cxn modelId="{3FA77417-9530-4DE6-9B6B-548C0EF4FC0A}" srcId="{4CD2A42F-F238-41C2-80A4-7B8CB97BE377}" destId="{8986F7C8-95B7-48DE-A597-0B36F6D6EE40}" srcOrd="2" destOrd="0" parTransId="{1FE3142E-E30F-475A-B40C-82069F8012D1}" sibTransId="{E3C7374C-222B-4467-846B-08C600E7D80E}"/>
    <dgm:cxn modelId="{CCFF5AA0-B8DD-44EC-A41C-B8077CEF67A0}" srcId="{C0D5816B-4475-41EB-A276-5C08EDCF4E02}" destId="{887722CF-CE52-4974-A509-986EBAB044BF}" srcOrd="1" destOrd="0" parTransId="{EFDC18DB-1AA8-446A-AD85-411A0BF36C64}" sibTransId="{07E97170-F577-4044-9D95-9997720A6A80}"/>
    <dgm:cxn modelId="{67B946CD-81EA-4800-B8C1-353AC9995EE8}" type="presOf" srcId="{865F3963-6002-483C-9793-967E37DFD515}" destId="{098E9E99-8AE5-4ACA-9BB0-06FF32EA4454}" srcOrd="0" destOrd="0" presId="urn:microsoft.com/office/officeart/2005/8/layout/hierarchy5"/>
    <dgm:cxn modelId="{BD39F503-D66F-4157-B288-26A4A5D88A62}" type="presOf" srcId="{0EF85FB9-3CF9-41DD-ACA6-B623FFBAE858}" destId="{8010E704-2AEA-4BEE-91A6-0E6156C92977}" srcOrd="0" destOrd="0" presId="urn:microsoft.com/office/officeart/2005/8/layout/hierarchy5"/>
    <dgm:cxn modelId="{C1CD2032-27B4-47BB-83BD-8270C46D1CFD}" type="presOf" srcId="{69161EAD-9918-467F-8A7B-77FC69D85861}" destId="{692A807D-A5A9-4F73-BF36-E9477E4E1730}" srcOrd="1" destOrd="0" presId="urn:microsoft.com/office/officeart/2005/8/layout/hierarchy5"/>
    <dgm:cxn modelId="{8D3EDBBC-6BAD-492C-909D-8A0CC5E80F67}" type="presOf" srcId="{1219B965-87CF-4415-B374-1DDF73CB7700}" destId="{F215906F-E1C8-4263-B10B-CCCBCCC6041E}" srcOrd="0" destOrd="0" presId="urn:microsoft.com/office/officeart/2005/8/layout/hierarchy5"/>
    <dgm:cxn modelId="{96030B5F-9F4D-4CAF-9208-88E2D5CF7799}" srcId="{4CD2A42F-F238-41C2-80A4-7B8CB97BE377}" destId="{BC8CD604-79CA-4147-AF6D-C7C97CF4C902}" srcOrd="1" destOrd="0" parTransId="{692AFA5A-ED1D-45BB-9EB5-53BDC36B9D24}" sibTransId="{B97D7307-B588-456E-9354-F3A797C62EEB}"/>
    <dgm:cxn modelId="{A900B962-0347-4C76-9697-0CCF4C308E06}" srcId="{A27A2AB0-B398-44EC-85C4-25EEBA09AF7B}" destId="{78664697-5528-4879-B5D8-A64CDCA3A48E}" srcOrd="0" destOrd="0" parTransId="{A1C95979-DA44-43B9-BC01-58C2E779969A}" sibTransId="{50084791-0E7A-4251-87F0-43C0F88F3A9A}"/>
    <dgm:cxn modelId="{E4446A12-728B-42F7-83D1-1799BC76B04F}" type="presOf" srcId="{887722CF-CE52-4974-A509-986EBAB044BF}" destId="{49715066-16AE-48B7-83D9-C440E1DE1166}" srcOrd="0" destOrd="0" presId="urn:microsoft.com/office/officeart/2005/8/layout/hierarchy5"/>
    <dgm:cxn modelId="{34F2CC9F-7F84-432F-A5E9-64A39283187B}" type="presOf" srcId="{3E58A3F7-B43C-4336-8DD1-9772CCB858FF}" destId="{49C18F27-508B-472C-A3A6-6B73CF80B27B}" srcOrd="1" destOrd="0" presId="urn:microsoft.com/office/officeart/2005/8/layout/hierarchy5"/>
    <dgm:cxn modelId="{C9C1C38B-41F8-450C-8DA7-492EEF15FDB5}" type="presOf" srcId="{69161EAD-9918-467F-8A7B-77FC69D85861}" destId="{CD10D657-6880-4D5F-80E4-56C8C8DD0A13}" srcOrd="0" destOrd="0" presId="urn:microsoft.com/office/officeart/2005/8/layout/hierarchy5"/>
    <dgm:cxn modelId="{F6AD59FC-AEE1-43AC-B3D3-3BB182593427}" srcId="{78664697-5528-4879-B5D8-A64CDCA3A48E}" destId="{0B69F31B-91B3-477F-ACE3-DDEAB089246E}" srcOrd="0" destOrd="0" parTransId="{1B84C4D7-25AA-41E5-AB04-049E1EBAB592}" sibTransId="{B011DBC4-1B9C-4C81-BBCB-24AA113F0523}"/>
    <dgm:cxn modelId="{7DCFC4A7-A966-4CEC-9AA3-6153F145AC0C}" type="presOf" srcId="{C29F96CD-1225-4266-B9C4-C6A293447DFD}" destId="{439DEA74-B7CF-40FD-8775-46F26E0B1BD4}" srcOrd="1" destOrd="0" presId="urn:microsoft.com/office/officeart/2005/8/layout/hierarchy5"/>
    <dgm:cxn modelId="{C0605EA6-E0B6-4E2A-9EEB-9BC63FF137ED}" type="presOf" srcId="{BC8CD604-79CA-4147-AF6D-C7C97CF4C902}" destId="{851EBBD4-64AC-4A46-98A4-CD6A1F61DEE9}" srcOrd="0" destOrd="0" presId="urn:microsoft.com/office/officeart/2005/8/layout/hierarchy5"/>
    <dgm:cxn modelId="{C614CC9B-F798-4593-908C-F94F5ED320B5}" type="presOf" srcId="{20534C1B-DB79-4252-8009-F6E5CA5FBF72}" destId="{B5191EC5-265B-4B1D-9913-8D0001F55DB0}" srcOrd="0" destOrd="0" presId="urn:microsoft.com/office/officeart/2005/8/layout/hierarchy5"/>
    <dgm:cxn modelId="{CA6613EC-D166-4995-B144-2EF4E0B19445}" type="presOf" srcId="{1B84C4D7-25AA-41E5-AB04-049E1EBAB592}" destId="{9CCD5DBB-F4E4-4EAD-AA5C-C629958E127C}" srcOrd="1" destOrd="0" presId="urn:microsoft.com/office/officeart/2005/8/layout/hierarchy5"/>
    <dgm:cxn modelId="{B6BCB449-9FFF-4A3A-A842-6AB3A286FB35}" type="presOf" srcId="{FCA719ED-585E-4038-BC1E-AF0F5608F0CE}" destId="{08D92DF8-53A0-46B9-80FA-D402AE3CD7A0}" srcOrd="0" destOrd="0" presId="urn:microsoft.com/office/officeart/2005/8/layout/hierarchy5"/>
    <dgm:cxn modelId="{F6BCE38C-BB55-4E55-BC1D-0328F8D967A1}" srcId="{4CD2A42F-F238-41C2-80A4-7B8CB97BE377}" destId="{A1A61109-AB78-4B28-A0D4-88CAB0F5D653}" srcOrd="3" destOrd="0" parTransId="{367C8A39-091C-4D06-9A7A-7C6C523489EB}" sibTransId="{CDB0DBAE-9C0E-4E19-9BB7-CEF303548DD9}"/>
    <dgm:cxn modelId="{5F44FCD7-C131-4434-A754-D21B884B1013}" type="presOf" srcId="{C0D5816B-4475-41EB-A276-5C08EDCF4E02}" destId="{EBBAB49C-1B39-44FC-A152-006B8A76D27C}" srcOrd="0" destOrd="0" presId="urn:microsoft.com/office/officeart/2005/8/layout/hierarchy5"/>
    <dgm:cxn modelId="{768EB12A-1D8B-4D64-8EE4-EA33C9898515}" type="presOf" srcId="{EFDC18DB-1AA8-446A-AD85-411A0BF36C64}" destId="{4F22148D-066A-4E35-9E9F-FDF3ECB695D7}" srcOrd="0" destOrd="0" presId="urn:microsoft.com/office/officeart/2005/8/layout/hierarchy5"/>
    <dgm:cxn modelId="{92F4783D-6BBB-4F97-8DD6-4BFE6AFA6E0A}" srcId="{C0D5816B-4475-41EB-A276-5C08EDCF4E02}" destId="{7978A8A3-3D86-435A-A1CC-8996F21EAF8A}" srcOrd="2" destOrd="0" parTransId="{E2A23B3E-DD88-428F-8E0E-D53904D98AFE}" sibTransId="{B932BA58-3AA9-48A3-960F-63030C3401F5}"/>
    <dgm:cxn modelId="{81386230-4B57-4A03-91DD-A45A667089F1}" type="presOf" srcId="{3E58A3F7-B43C-4336-8DD1-9772CCB858FF}" destId="{7688663B-8394-438F-A4D8-1E34247DA75E}" srcOrd="0" destOrd="0" presId="urn:microsoft.com/office/officeart/2005/8/layout/hierarchy5"/>
    <dgm:cxn modelId="{35DA997B-4227-4CD2-966F-27CBF7DA1698}" type="presOf" srcId="{72EEC0D1-D7B9-41B5-9813-01DAC05B01B4}" destId="{17C9FEA0-F705-4DD2-BE0E-553FBAFBC4B5}" srcOrd="0" destOrd="0" presId="urn:microsoft.com/office/officeart/2005/8/layout/hierarchy5"/>
    <dgm:cxn modelId="{C5BC12F2-D342-43C5-887D-BA5A3A755FC8}" type="presOf" srcId="{E2A23B3E-DD88-428F-8E0E-D53904D98AFE}" destId="{184B7C7A-5AF8-4421-BB4A-D73677F7C5D8}" srcOrd="0" destOrd="0" presId="urn:microsoft.com/office/officeart/2005/8/layout/hierarchy5"/>
    <dgm:cxn modelId="{6EA66C6C-82EB-4550-8249-55B58D80CB89}" type="presOf" srcId="{E49CEDD9-041A-4B53-9A6C-E9052590EC06}" destId="{CDB658AE-3634-4BEC-960C-792B657779C2}" srcOrd="0" destOrd="0" presId="urn:microsoft.com/office/officeart/2005/8/layout/hierarchy5"/>
    <dgm:cxn modelId="{8AFB7BCB-BE1C-4EAD-AD8B-F9CB4E2781C7}" type="presOf" srcId="{0EF85FB9-3CF9-41DD-ACA6-B623FFBAE858}" destId="{051043E1-70B7-435A-ADD9-CAB60DA1493B}" srcOrd="1" destOrd="0" presId="urn:microsoft.com/office/officeart/2005/8/layout/hierarchy5"/>
    <dgm:cxn modelId="{F08F3A58-5856-479A-B893-B683B81FE510}" srcId="{78664697-5528-4879-B5D8-A64CDCA3A48E}" destId="{E49CEDD9-041A-4B53-9A6C-E9052590EC06}" srcOrd="2" destOrd="0" parTransId="{3E58A3F7-B43C-4336-8DD1-9772CCB858FF}" sibTransId="{F5CE5055-8156-4B8D-A935-33C431B7A9BB}"/>
    <dgm:cxn modelId="{3E42BC49-3E1F-4BFA-A41E-9BBBA75415EC}" type="presOf" srcId="{72EEC0D1-D7B9-41B5-9813-01DAC05B01B4}" destId="{7CCE505F-56C7-4ADC-9F27-4347F58C30C9}" srcOrd="1" destOrd="0" presId="urn:microsoft.com/office/officeart/2005/8/layout/hierarchy5"/>
    <dgm:cxn modelId="{8FBCD115-F281-4609-9DDF-90E66884FF93}" type="presOf" srcId="{013925BD-0C65-456E-9309-3A1C97F32EF7}" destId="{137CF992-ABF1-4F85-8723-14730645E0C2}" srcOrd="0" destOrd="0" presId="urn:microsoft.com/office/officeart/2005/8/layout/hierarchy5"/>
    <dgm:cxn modelId="{F1F34DF6-7739-415A-9C84-028FC7B78895}" type="presOf" srcId="{4CD2A42F-F238-41C2-80A4-7B8CB97BE377}" destId="{F5FF56C2-2B4C-4C93-B528-6C21AF920CA8}" srcOrd="0" destOrd="0" presId="urn:microsoft.com/office/officeart/2005/8/layout/hierarchy5"/>
    <dgm:cxn modelId="{C0F60F17-8345-4C46-B2DB-DBEC02DA825B}" type="presOf" srcId="{289806D7-5404-4C45-8A77-2165F69D04F2}" destId="{86544941-1FA9-4EA4-BACD-8D4A6C5B3690}" srcOrd="1" destOrd="0" presId="urn:microsoft.com/office/officeart/2005/8/layout/hierarchy5"/>
    <dgm:cxn modelId="{E3318390-9E1D-42CA-9CDC-C0C11D4FB9BF}" type="presOf" srcId="{A1C95979-DA44-43B9-BC01-58C2E779969A}" destId="{D5DCEFC3-757E-4414-A55D-EBAF642F7DCB}" srcOrd="1" destOrd="0" presId="urn:microsoft.com/office/officeart/2005/8/layout/hierarchy5"/>
    <dgm:cxn modelId="{E4B61623-5DC5-4203-9A36-144F622F7838}" type="presOf" srcId="{6EBEB856-28C1-462E-8E6F-ADE7A2D0A1CD}" destId="{F1448479-8CFD-45F2-AFF2-36930652FDDB}" srcOrd="0" destOrd="0" presId="urn:microsoft.com/office/officeart/2005/8/layout/hierarchy5"/>
    <dgm:cxn modelId="{DA8B0B43-BB86-44AD-A8AB-7BDE8509F285}" type="presOf" srcId="{A1A61109-AB78-4B28-A0D4-88CAB0F5D653}" destId="{F8590F9A-613A-4188-811D-A1AE4A232A3E}" srcOrd="1" destOrd="0" presId="urn:microsoft.com/office/officeart/2005/8/layout/hierarchy5"/>
    <dgm:cxn modelId="{9AA246E5-9141-4F81-B105-E1735860E98B}" type="presOf" srcId="{1219B965-87CF-4415-B374-1DDF73CB7700}" destId="{7F8455EC-21CE-4EE6-86A8-16D43E6D0447}" srcOrd="1" destOrd="0" presId="urn:microsoft.com/office/officeart/2005/8/layout/hierarchy5"/>
    <dgm:cxn modelId="{031B9D45-68BD-45AD-B781-835F597F89A7}" type="presParOf" srcId="{F5FF56C2-2B4C-4C93-B528-6C21AF920CA8}" destId="{55D5D933-7277-437E-9B0E-E3B5223AB72C}" srcOrd="0" destOrd="0" presId="urn:microsoft.com/office/officeart/2005/8/layout/hierarchy5"/>
    <dgm:cxn modelId="{FE55AA51-BB6B-4E0D-8521-E3F1E7948BF6}" type="presParOf" srcId="{55D5D933-7277-437E-9B0E-E3B5223AB72C}" destId="{1C18BDD5-05B0-49E1-8E66-E15B9E4D8A2B}" srcOrd="0" destOrd="0" presId="urn:microsoft.com/office/officeart/2005/8/layout/hierarchy5"/>
    <dgm:cxn modelId="{E99C13FB-9FAF-4D55-9E6B-F9F121448F53}" type="presParOf" srcId="{55D5D933-7277-437E-9B0E-E3B5223AB72C}" destId="{A581AAF4-4FD3-4FD8-9B05-B5994C88DC38}" srcOrd="1" destOrd="0" presId="urn:microsoft.com/office/officeart/2005/8/layout/hierarchy5"/>
    <dgm:cxn modelId="{442B4476-A2BA-4212-82B3-97AC1372C6C9}" type="presParOf" srcId="{A581AAF4-4FD3-4FD8-9B05-B5994C88DC38}" destId="{D4C14A2A-CF78-4B19-81B0-32841B58AC97}" srcOrd="0" destOrd="0" presId="urn:microsoft.com/office/officeart/2005/8/layout/hierarchy5"/>
    <dgm:cxn modelId="{4D0083CB-AD03-4A10-B76C-3690B48DE52B}" type="presParOf" srcId="{D4C14A2A-CF78-4B19-81B0-32841B58AC97}" destId="{EBBAB49C-1B39-44FC-A152-006B8A76D27C}" srcOrd="0" destOrd="0" presId="urn:microsoft.com/office/officeart/2005/8/layout/hierarchy5"/>
    <dgm:cxn modelId="{DE6C5265-784C-4988-8946-F80768A4791D}" type="presParOf" srcId="{D4C14A2A-CF78-4B19-81B0-32841B58AC97}" destId="{A8CF2891-AF43-4825-840A-BF6EFE916E60}" srcOrd="1" destOrd="0" presId="urn:microsoft.com/office/officeart/2005/8/layout/hierarchy5"/>
    <dgm:cxn modelId="{8788967A-6A4A-4073-8D47-8A23D67193FE}" type="presParOf" srcId="{A8CF2891-AF43-4825-840A-BF6EFE916E60}" destId="{CD10D657-6880-4D5F-80E4-56C8C8DD0A13}" srcOrd="0" destOrd="0" presId="urn:microsoft.com/office/officeart/2005/8/layout/hierarchy5"/>
    <dgm:cxn modelId="{0D566553-F588-45CF-B6AA-56093E0F325E}" type="presParOf" srcId="{CD10D657-6880-4D5F-80E4-56C8C8DD0A13}" destId="{692A807D-A5A9-4F73-BF36-E9477E4E1730}" srcOrd="0" destOrd="0" presId="urn:microsoft.com/office/officeart/2005/8/layout/hierarchy5"/>
    <dgm:cxn modelId="{46173472-A1DF-4D0B-BBCD-2BB91FBC1D98}" type="presParOf" srcId="{A8CF2891-AF43-4825-840A-BF6EFE916E60}" destId="{9BCCB744-4868-4487-A520-8E037D682BEF}" srcOrd="1" destOrd="0" presId="urn:microsoft.com/office/officeart/2005/8/layout/hierarchy5"/>
    <dgm:cxn modelId="{D315C4AE-9566-4D68-94F3-A3A19D95CE2E}" type="presParOf" srcId="{9BCCB744-4868-4487-A520-8E037D682BEF}" destId="{8435220F-A844-4CF2-983C-57E7490C346E}" srcOrd="0" destOrd="0" presId="urn:microsoft.com/office/officeart/2005/8/layout/hierarchy5"/>
    <dgm:cxn modelId="{4B79833C-B885-4FA3-983D-71C5217F2552}" type="presParOf" srcId="{9BCCB744-4868-4487-A520-8E037D682BEF}" destId="{6E407EF9-8259-4E45-B84E-908AAB73713A}" srcOrd="1" destOrd="0" presId="urn:microsoft.com/office/officeart/2005/8/layout/hierarchy5"/>
    <dgm:cxn modelId="{063CE0AA-B340-4EDC-8714-4641DB878DAA}" type="presParOf" srcId="{6E407EF9-8259-4E45-B84E-908AAB73713A}" destId="{E6EDA9E2-BB2C-4F1E-819F-C1BDE9964D66}" srcOrd="0" destOrd="0" presId="urn:microsoft.com/office/officeart/2005/8/layout/hierarchy5"/>
    <dgm:cxn modelId="{A13118D5-C726-4FD6-860E-BB80768CB226}" type="presParOf" srcId="{E6EDA9E2-BB2C-4F1E-819F-C1BDE9964D66}" destId="{D5DCEFC3-757E-4414-A55D-EBAF642F7DCB}" srcOrd="0" destOrd="0" presId="urn:microsoft.com/office/officeart/2005/8/layout/hierarchy5"/>
    <dgm:cxn modelId="{A69E524F-22BE-4F07-A164-A331B0D135F3}" type="presParOf" srcId="{6E407EF9-8259-4E45-B84E-908AAB73713A}" destId="{4A0BBFEF-C78F-40E3-82DC-D550B48F0D7B}" srcOrd="1" destOrd="0" presId="urn:microsoft.com/office/officeart/2005/8/layout/hierarchy5"/>
    <dgm:cxn modelId="{08E869BC-1364-4F97-A947-68F56CD4E38A}" type="presParOf" srcId="{4A0BBFEF-C78F-40E3-82DC-D550B48F0D7B}" destId="{A9B6BDDB-71BC-4E28-AA92-DBD50FBBCACC}" srcOrd="0" destOrd="0" presId="urn:microsoft.com/office/officeart/2005/8/layout/hierarchy5"/>
    <dgm:cxn modelId="{D29815BA-B4D8-405C-B349-59BB71F8CEC3}" type="presParOf" srcId="{4A0BBFEF-C78F-40E3-82DC-D550B48F0D7B}" destId="{5A6E3115-971A-46D6-948A-8CE45A4CE0AF}" srcOrd="1" destOrd="0" presId="urn:microsoft.com/office/officeart/2005/8/layout/hierarchy5"/>
    <dgm:cxn modelId="{C7049069-480A-4025-8E65-7A61BFCDDF2A}" type="presParOf" srcId="{5A6E3115-971A-46D6-948A-8CE45A4CE0AF}" destId="{008309B5-0529-453D-87C6-54FBC38F582A}" srcOrd="0" destOrd="0" presId="urn:microsoft.com/office/officeart/2005/8/layout/hierarchy5"/>
    <dgm:cxn modelId="{9276D154-E35E-4860-A4A8-D48B076ACACB}" type="presParOf" srcId="{008309B5-0529-453D-87C6-54FBC38F582A}" destId="{9CCD5DBB-F4E4-4EAD-AA5C-C629958E127C}" srcOrd="0" destOrd="0" presId="urn:microsoft.com/office/officeart/2005/8/layout/hierarchy5"/>
    <dgm:cxn modelId="{74304CA3-EFE8-4DC5-9069-D5EB36388807}" type="presParOf" srcId="{5A6E3115-971A-46D6-948A-8CE45A4CE0AF}" destId="{3D81CC21-9162-4DC5-A632-A19DC989DAB9}" srcOrd="1" destOrd="0" presId="urn:microsoft.com/office/officeart/2005/8/layout/hierarchy5"/>
    <dgm:cxn modelId="{485E2F6C-0BF3-4E78-BD1B-B112F64912EE}" type="presParOf" srcId="{3D81CC21-9162-4DC5-A632-A19DC989DAB9}" destId="{ECE06E11-C9DC-4403-A533-0B1950E9F9F3}" srcOrd="0" destOrd="0" presId="urn:microsoft.com/office/officeart/2005/8/layout/hierarchy5"/>
    <dgm:cxn modelId="{7ED1136A-E311-4A30-879E-2C94A4E52ADC}" type="presParOf" srcId="{3D81CC21-9162-4DC5-A632-A19DC989DAB9}" destId="{966D862D-04FE-4475-B1F1-DEA8BF6E38B2}" srcOrd="1" destOrd="0" presId="urn:microsoft.com/office/officeart/2005/8/layout/hierarchy5"/>
    <dgm:cxn modelId="{D284F0F8-EA2C-4F14-9053-6462CEC1BC63}" type="presParOf" srcId="{5A6E3115-971A-46D6-948A-8CE45A4CE0AF}" destId="{17C9FEA0-F705-4DD2-BE0E-553FBAFBC4B5}" srcOrd="2" destOrd="0" presId="urn:microsoft.com/office/officeart/2005/8/layout/hierarchy5"/>
    <dgm:cxn modelId="{1DB51707-20E3-498A-8165-95D40BCE0059}" type="presParOf" srcId="{17C9FEA0-F705-4DD2-BE0E-553FBAFBC4B5}" destId="{7CCE505F-56C7-4ADC-9F27-4347F58C30C9}" srcOrd="0" destOrd="0" presId="urn:microsoft.com/office/officeart/2005/8/layout/hierarchy5"/>
    <dgm:cxn modelId="{74F63CC8-0214-4B28-B89D-F71A80A35A16}" type="presParOf" srcId="{5A6E3115-971A-46D6-948A-8CE45A4CE0AF}" destId="{4D335126-0240-477B-BC70-189F3FFED2C9}" srcOrd="3" destOrd="0" presId="urn:microsoft.com/office/officeart/2005/8/layout/hierarchy5"/>
    <dgm:cxn modelId="{88F7E6C2-3858-4A1C-83A6-A8B1298CDB2A}" type="presParOf" srcId="{4D335126-0240-477B-BC70-189F3FFED2C9}" destId="{137CF992-ABF1-4F85-8723-14730645E0C2}" srcOrd="0" destOrd="0" presId="urn:microsoft.com/office/officeart/2005/8/layout/hierarchy5"/>
    <dgm:cxn modelId="{73E5D906-0D23-45EE-B7B7-62237E380B2B}" type="presParOf" srcId="{4D335126-0240-477B-BC70-189F3FFED2C9}" destId="{51916E88-44BC-4AA2-92FD-770CEE060FB0}" srcOrd="1" destOrd="0" presId="urn:microsoft.com/office/officeart/2005/8/layout/hierarchy5"/>
    <dgm:cxn modelId="{59F51440-A17F-4B51-86DD-45C7F70100A9}" type="presParOf" srcId="{5A6E3115-971A-46D6-948A-8CE45A4CE0AF}" destId="{7688663B-8394-438F-A4D8-1E34247DA75E}" srcOrd="4" destOrd="0" presId="urn:microsoft.com/office/officeart/2005/8/layout/hierarchy5"/>
    <dgm:cxn modelId="{3BC5C3A4-C929-44DA-B48A-DA00721F3AE4}" type="presParOf" srcId="{7688663B-8394-438F-A4D8-1E34247DA75E}" destId="{49C18F27-508B-472C-A3A6-6B73CF80B27B}" srcOrd="0" destOrd="0" presId="urn:microsoft.com/office/officeart/2005/8/layout/hierarchy5"/>
    <dgm:cxn modelId="{5985D87C-523F-4F89-BCE1-5D4BAF1A1260}" type="presParOf" srcId="{5A6E3115-971A-46D6-948A-8CE45A4CE0AF}" destId="{B45C3BC8-D6BE-488D-BDF3-C5ECB2BF8B89}" srcOrd="5" destOrd="0" presId="urn:microsoft.com/office/officeart/2005/8/layout/hierarchy5"/>
    <dgm:cxn modelId="{FC5B43CC-8136-40C0-BF00-602B19416246}" type="presParOf" srcId="{B45C3BC8-D6BE-488D-BDF3-C5ECB2BF8B89}" destId="{CDB658AE-3634-4BEC-960C-792B657779C2}" srcOrd="0" destOrd="0" presId="urn:microsoft.com/office/officeart/2005/8/layout/hierarchy5"/>
    <dgm:cxn modelId="{6925DD4D-C79E-450F-9C27-515B2BE16083}" type="presParOf" srcId="{B45C3BC8-D6BE-488D-BDF3-C5ECB2BF8B89}" destId="{68D7FF3B-2432-4F75-AC2A-128FB89D1E5B}" srcOrd="1" destOrd="0" presId="urn:microsoft.com/office/officeart/2005/8/layout/hierarchy5"/>
    <dgm:cxn modelId="{B3739667-0027-4002-9D5A-D46685492544}" type="presParOf" srcId="{5A6E3115-971A-46D6-948A-8CE45A4CE0AF}" destId="{0D216E90-275B-4C17-99EF-7DE10CA1A251}" srcOrd="6" destOrd="0" presId="urn:microsoft.com/office/officeart/2005/8/layout/hierarchy5"/>
    <dgm:cxn modelId="{74251655-931E-4FDE-B492-E926F4525358}" type="presParOf" srcId="{0D216E90-275B-4C17-99EF-7DE10CA1A251}" destId="{86544941-1FA9-4EA4-BACD-8D4A6C5B3690}" srcOrd="0" destOrd="0" presId="urn:microsoft.com/office/officeart/2005/8/layout/hierarchy5"/>
    <dgm:cxn modelId="{BD1D5727-8E16-457D-B55D-439757BC943A}" type="presParOf" srcId="{5A6E3115-971A-46D6-948A-8CE45A4CE0AF}" destId="{4D7AF9D2-29B5-4729-B6C4-A3EF4D5E1D78}" srcOrd="7" destOrd="0" presId="urn:microsoft.com/office/officeart/2005/8/layout/hierarchy5"/>
    <dgm:cxn modelId="{B1F61D55-1CF8-44B5-A160-DADEA42860EB}" type="presParOf" srcId="{4D7AF9D2-29B5-4729-B6C4-A3EF4D5E1D78}" destId="{2CD57BD9-BD5D-42A5-BC2B-C5FD226EAFD2}" srcOrd="0" destOrd="0" presId="urn:microsoft.com/office/officeart/2005/8/layout/hierarchy5"/>
    <dgm:cxn modelId="{5A4FC628-0AAA-4ADF-B4A6-A20AAB6A25FB}" type="presParOf" srcId="{4D7AF9D2-29B5-4729-B6C4-A3EF4D5E1D78}" destId="{2EEBE7E0-29D8-45B6-8174-D0680DB880FC}" srcOrd="1" destOrd="0" presId="urn:microsoft.com/office/officeart/2005/8/layout/hierarchy5"/>
    <dgm:cxn modelId="{71D0F98C-C21A-46D8-9FD5-DBD79F19B4BD}" type="presParOf" srcId="{5A6E3115-971A-46D6-948A-8CE45A4CE0AF}" destId="{7B3FE11F-55EC-4A3E-9E65-F71B772BF9A6}" srcOrd="8" destOrd="0" presId="urn:microsoft.com/office/officeart/2005/8/layout/hierarchy5"/>
    <dgm:cxn modelId="{C2327F83-D825-41FF-B0AA-1733BDA8BB42}" type="presParOf" srcId="{7B3FE11F-55EC-4A3E-9E65-F71B772BF9A6}" destId="{BDC149A1-9517-431F-B471-4BC7D1098CFA}" srcOrd="0" destOrd="0" presId="urn:microsoft.com/office/officeart/2005/8/layout/hierarchy5"/>
    <dgm:cxn modelId="{0E2F9778-0A73-421D-9D53-F17A4D613474}" type="presParOf" srcId="{5A6E3115-971A-46D6-948A-8CE45A4CE0AF}" destId="{B4D9A508-76A1-4B09-84B5-C383BC6D0F92}" srcOrd="9" destOrd="0" presId="urn:microsoft.com/office/officeart/2005/8/layout/hierarchy5"/>
    <dgm:cxn modelId="{8CF6F729-96D1-49B5-8ECE-3D960F122458}" type="presParOf" srcId="{B4D9A508-76A1-4B09-84B5-C383BC6D0F92}" destId="{17C94D3C-8B0C-422F-91AD-23ED50E127CB}" srcOrd="0" destOrd="0" presId="urn:microsoft.com/office/officeart/2005/8/layout/hierarchy5"/>
    <dgm:cxn modelId="{5BC280C4-8B10-4E6C-9A2D-FC8B649C3472}" type="presParOf" srcId="{B4D9A508-76A1-4B09-84B5-C383BC6D0F92}" destId="{36245B64-80B4-4EA2-9503-F7FBFF10B04B}" srcOrd="1" destOrd="0" presId="urn:microsoft.com/office/officeart/2005/8/layout/hierarchy5"/>
    <dgm:cxn modelId="{F4AEBECC-BA60-45A9-91A1-E8D98D8669D0}" type="presParOf" srcId="{6E407EF9-8259-4E45-B84E-908AAB73713A}" destId="{6B30A03B-A29E-49B7-9C6C-1C7FCDCBA945}" srcOrd="2" destOrd="0" presId="urn:microsoft.com/office/officeart/2005/8/layout/hierarchy5"/>
    <dgm:cxn modelId="{F7868852-C936-419B-A8F7-CFC4050B16C8}" type="presParOf" srcId="{6B30A03B-A29E-49B7-9C6C-1C7FCDCBA945}" destId="{439DEA74-B7CF-40FD-8775-46F26E0B1BD4}" srcOrd="0" destOrd="0" presId="urn:microsoft.com/office/officeart/2005/8/layout/hierarchy5"/>
    <dgm:cxn modelId="{818A46C7-CB2A-4A3D-917E-D62021359F75}" type="presParOf" srcId="{6E407EF9-8259-4E45-B84E-908AAB73713A}" destId="{4852BD69-FC44-490B-BADD-1634E90A2759}" srcOrd="3" destOrd="0" presId="urn:microsoft.com/office/officeart/2005/8/layout/hierarchy5"/>
    <dgm:cxn modelId="{D8E81003-3A0B-472A-BDEC-EA5772F486DE}" type="presParOf" srcId="{4852BD69-FC44-490B-BADD-1634E90A2759}" destId="{B5191EC5-265B-4B1D-9913-8D0001F55DB0}" srcOrd="0" destOrd="0" presId="urn:microsoft.com/office/officeart/2005/8/layout/hierarchy5"/>
    <dgm:cxn modelId="{08EE78E3-D83A-4A28-9DA7-F4623FFAC183}" type="presParOf" srcId="{4852BD69-FC44-490B-BADD-1634E90A2759}" destId="{12858CB1-88FC-48A0-87A7-ED0313CDFDDD}" srcOrd="1" destOrd="0" presId="urn:microsoft.com/office/officeart/2005/8/layout/hierarchy5"/>
    <dgm:cxn modelId="{7415E8F0-D7F7-44CF-9C9E-40D0B6AC357E}" type="presParOf" srcId="{6E407EF9-8259-4E45-B84E-908AAB73713A}" destId="{08D92DF8-53A0-46B9-80FA-D402AE3CD7A0}" srcOrd="4" destOrd="0" presId="urn:microsoft.com/office/officeart/2005/8/layout/hierarchy5"/>
    <dgm:cxn modelId="{7153C318-BE92-41E2-A0A5-C23396A37F19}" type="presParOf" srcId="{08D92DF8-53A0-46B9-80FA-D402AE3CD7A0}" destId="{CF798A09-BDCE-4BE2-92FB-B0D7921B9F4A}" srcOrd="0" destOrd="0" presId="urn:microsoft.com/office/officeart/2005/8/layout/hierarchy5"/>
    <dgm:cxn modelId="{8E985E7B-FFD0-4BF7-8ED3-F7130A798C21}" type="presParOf" srcId="{6E407EF9-8259-4E45-B84E-908AAB73713A}" destId="{FE232F80-EA44-42DC-95B9-91A741AE4CC4}" srcOrd="5" destOrd="0" presId="urn:microsoft.com/office/officeart/2005/8/layout/hierarchy5"/>
    <dgm:cxn modelId="{B80DB709-08F2-40D1-99F6-0B6C0C9FAD2B}" type="presParOf" srcId="{FE232F80-EA44-42DC-95B9-91A741AE4CC4}" destId="{098E9E99-8AE5-4ACA-9BB0-06FF32EA4454}" srcOrd="0" destOrd="0" presId="urn:microsoft.com/office/officeart/2005/8/layout/hierarchy5"/>
    <dgm:cxn modelId="{93663D32-4998-4D7C-84F2-3E6702A849DA}" type="presParOf" srcId="{FE232F80-EA44-42DC-95B9-91A741AE4CC4}" destId="{86C3BA64-A85E-45AF-B86B-F42B4E917793}" srcOrd="1" destOrd="0" presId="urn:microsoft.com/office/officeart/2005/8/layout/hierarchy5"/>
    <dgm:cxn modelId="{BC94DC20-A09B-40A3-A8CD-6A16CB5E18D4}" type="presParOf" srcId="{A8CF2891-AF43-4825-840A-BF6EFE916E60}" destId="{4F22148D-066A-4E35-9E9F-FDF3ECB695D7}" srcOrd="2" destOrd="0" presId="urn:microsoft.com/office/officeart/2005/8/layout/hierarchy5"/>
    <dgm:cxn modelId="{FF88DDB9-EB0A-4589-96BC-8EF44B87D418}" type="presParOf" srcId="{4F22148D-066A-4E35-9E9F-FDF3ECB695D7}" destId="{95A3DA64-413C-48EA-A401-5E957C54BFD5}" srcOrd="0" destOrd="0" presId="urn:microsoft.com/office/officeart/2005/8/layout/hierarchy5"/>
    <dgm:cxn modelId="{4D9E68B7-9BEB-4E33-8DF2-834B113B0254}" type="presParOf" srcId="{A8CF2891-AF43-4825-840A-BF6EFE916E60}" destId="{A42526C3-01C2-4644-A25E-E05565168AD8}" srcOrd="3" destOrd="0" presId="urn:microsoft.com/office/officeart/2005/8/layout/hierarchy5"/>
    <dgm:cxn modelId="{874BD3DD-0457-4462-8A4F-924650AF7597}" type="presParOf" srcId="{A42526C3-01C2-4644-A25E-E05565168AD8}" destId="{49715066-16AE-48B7-83D9-C440E1DE1166}" srcOrd="0" destOrd="0" presId="urn:microsoft.com/office/officeart/2005/8/layout/hierarchy5"/>
    <dgm:cxn modelId="{575E13AC-086B-4BD4-A947-3AACFE2F7DCC}" type="presParOf" srcId="{A42526C3-01C2-4644-A25E-E05565168AD8}" destId="{D2094533-6009-4943-9867-43055F57C073}" srcOrd="1" destOrd="0" presId="urn:microsoft.com/office/officeart/2005/8/layout/hierarchy5"/>
    <dgm:cxn modelId="{CE342B90-91C5-4D2A-98DF-CB4F29AEEA03}" type="presParOf" srcId="{A8CF2891-AF43-4825-840A-BF6EFE916E60}" destId="{184B7C7A-5AF8-4421-BB4A-D73677F7C5D8}" srcOrd="4" destOrd="0" presId="urn:microsoft.com/office/officeart/2005/8/layout/hierarchy5"/>
    <dgm:cxn modelId="{BAA3058C-A807-44CC-B49E-153F979D9FDC}" type="presParOf" srcId="{184B7C7A-5AF8-4421-BB4A-D73677F7C5D8}" destId="{53D2FD2A-8F48-4953-A1A8-C2C2BF48F792}" srcOrd="0" destOrd="0" presId="urn:microsoft.com/office/officeart/2005/8/layout/hierarchy5"/>
    <dgm:cxn modelId="{43DBEF61-AFC9-4168-B842-00E7287FF3C2}" type="presParOf" srcId="{A8CF2891-AF43-4825-840A-BF6EFE916E60}" destId="{3B279611-3C23-430C-9C5C-15177219DB15}" srcOrd="5" destOrd="0" presId="urn:microsoft.com/office/officeart/2005/8/layout/hierarchy5"/>
    <dgm:cxn modelId="{ED16A03C-E373-46F5-B4D4-98A65C0B4D69}" type="presParOf" srcId="{3B279611-3C23-430C-9C5C-15177219DB15}" destId="{62B313CD-F80B-4B44-B0F9-23A1F9F97156}" srcOrd="0" destOrd="0" presId="urn:microsoft.com/office/officeart/2005/8/layout/hierarchy5"/>
    <dgm:cxn modelId="{8CADE0D7-8491-428F-AD3D-1C18E7A6B001}" type="presParOf" srcId="{3B279611-3C23-430C-9C5C-15177219DB15}" destId="{B5430AC5-7A51-42FC-8F50-2D7E9CCA1504}" srcOrd="1" destOrd="0" presId="urn:microsoft.com/office/officeart/2005/8/layout/hierarchy5"/>
    <dgm:cxn modelId="{5C44D186-CBAE-4306-BAD1-E85507F1E619}" type="presParOf" srcId="{A8CF2891-AF43-4825-840A-BF6EFE916E60}" destId="{F215906F-E1C8-4263-B10B-CCCBCCC6041E}" srcOrd="6" destOrd="0" presId="urn:microsoft.com/office/officeart/2005/8/layout/hierarchy5"/>
    <dgm:cxn modelId="{DAFA27C5-E588-43EE-B2AA-255CC12ABCFB}" type="presParOf" srcId="{F215906F-E1C8-4263-B10B-CCCBCCC6041E}" destId="{7F8455EC-21CE-4EE6-86A8-16D43E6D0447}" srcOrd="0" destOrd="0" presId="urn:microsoft.com/office/officeart/2005/8/layout/hierarchy5"/>
    <dgm:cxn modelId="{93F1B816-451D-4809-A8EE-031CEA91A5B5}" type="presParOf" srcId="{A8CF2891-AF43-4825-840A-BF6EFE916E60}" destId="{7AAA955D-26DD-4960-ADA0-4977EDB2AD50}" srcOrd="7" destOrd="0" presId="urn:microsoft.com/office/officeart/2005/8/layout/hierarchy5"/>
    <dgm:cxn modelId="{31833B66-04E2-4F63-ACEE-FDE71FC3EA43}" type="presParOf" srcId="{7AAA955D-26DD-4960-ADA0-4977EDB2AD50}" destId="{F1448479-8CFD-45F2-AFF2-36930652FDDB}" srcOrd="0" destOrd="0" presId="urn:microsoft.com/office/officeart/2005/8/layout/hierarchy5"/>
    <dgm:cxn modelId="{E645CF42-0F79-4341-9D26-F552ADB1F8EC}" type="presParOf" srcId="{7AAA955D-26DD-4960-ADA0-4977EDB2AD50}" destId="{A1981137-B34B-4282-BB88-BC9BF688DCD4}" srcOrd="1" destOrd="0" presId="urn:microsoft.com/office/officeart/2005/8/layout/hierarchy5"/>
    <dgm:cxn modelId="{5FE93F2B-C4FB-419E-A564-ED6FF983A6D1}" type="presParOf" srcId="{F5FF56C2-2B4C-4C93-B528-6C21AF920CA8}" destId="{828BF55A-4E8B-47E9-8116-DFF067F50D12}" srcOrd="1" destOrd="0" presId="urn:microsoft.com/office/officeart/2005/8/layout/hierarchy5"/>
    <dgm:cxn modelId="{6BECFB57-DBAF-4425-A823-5CB8EE2E3258}" type="presParOf" srcId="{828BF55A-4E8B-47E9-8116-DFF067F50D12}" destId="{C9B44ECC-F8CE-44A0-A697-5EC751D99DFD}" srcOrd="0" destOrd="0" presId="urn:microsoft.com/office/officeart/2005/8/layout/hierarchy5"/>
    <dgm:cxn modelId="{487365F5-91CE-40D4-85D2-703474D2D648}" type="presParOf" srcId="{C9B44ECC-F8CE-44A0-A697-5EC751D99DFD}" destId="{851EBBD4-64AC-4A46-98A4-CD6A1F61DEE9}" srcOrd="0" destOrd="0" presId="urn:microsoft.com/office/officeart/2005/8/layout/hierarchy5"/>
    <dgm:cxn modelId="{7ED381B5-D382-4C00-8DC4-D4152FF7FD18}" type="presParOf" srcId="{C9B44ECC-F8CE-44A0-A697-5EC751D99DFD}" destId="{270156AE-9A0B-4F8E-A389-B0E6C74A0A48}" srcOrd="1" destOrd="0" presId="urn:microsoft.com/office/officeart/2005/8/layout/hierarchy5"/>
    <dgm:cxn modelId="{BFF5D19F-5435-4474-A6E8-2C6ABBF981EB}" type="presParOf" srcId="{828BF55A-4E8B-47E9-8116-DFF067F50D12}" destId="{FBE9D0B8-B952-4791-A32B-67FCDB033432}" srcOrd="1" destOrd="0" presId="urn:microsoft.com/office/officeart/2005/8/layout/hierarchy5"/>
    <dgm:cxn modelId="{433E4CCA-58E0-4C6B-AD39-D3C5DFBD06B3}" type="presParOf" srcId="{FBE9D0B8-B952-4791-A32B-67FCDB033432}" destId="{2E83373E-2E63-4F4A-B36B-35CCA9CFC956}" srcOrd="0" destOrd="0" presId="urn:microsoft.com/office/officeart/2005/8/layout/hierarchy5"/>
    <dgm:cxn modelId="{D1713C18-C294-4DCA-A80B-7B5FD5A859E6}" type="presParOf" srcId="{828BF55A-4E8B-47E9-8116-DFF067F50D12}" destId="{03AB9F76-1686-4B42-A8A7-396220C22B1C}" srcOrd="2" destOrd="0" presId="urn:microsoft.com/office/officeart/2005/8/layout/hierarchy5"/>
    <dgm:cxn modelId="{1EAE5384-6437-4A25-88B7-DBE20FE66011}" type="presParOf" srcId="{03AB9F76-1686-4B42-A8A7-396220C22B1C}" destId="{710A05E2-621B-4D64-A7B9-F479EA0F40BB}" srcOrd="0" destOrd="0" presId="urn:microsoft.com/office/officeart/2005/8/layout/hierarchy5"/>
    <dgm:cxn modelId="{2D5B48B6-C539-42F2-8DE5-23AA7B52E8E6}" type="presParOf" srcId="{03AB9F76-1686-4B42-A8A7-396220C22B1C}" destId="{C35A13A5-DE33-4E21-8933-EBC737B5D332}" srcOrd="1" destOrd="0" presId="urn:microsoft.com/office/officeart/2005/8/layout/hierarchy5"/>
    <dgm:cxn modelId="{87E0D8B9-6A5B-4650-9B32-818BF78BD053}" type="presParOf" srcId="{828BF55A-4E8B-47E9-8116-DFF067F50D12}" destId="{53723D27-FEDB-4D30-866C-C38CE5DB3B87}" srcOrd="3" destOrd="0" presId="urn:microsoft.com/office/officeart/2005/8/layout/hierarchy5"/>
    <dgm:cxn modelId="{21448151-BC4E-4D17-8BA8-D43D48CC0D02}" type="presParOf" srcId="{53723D27-FEDB-4D30-866C-C38CE5DB3B87}" destId="{6A4D2799-A238-41CE-94EB-239DCF0C79BE}" srcOrd="0" destOrd="0" presId="urn:microsoft.com/office/officeart/2005/8/layout/hierarchy5"/>
    <dgm:cxn modelId="{B9BE212F-D48B-47E9-9440-E82CBE8E9089}" type="presParOf" srcId="{828BF55A-4E8B-47E9-8116-DFF067F50D12}" destId="{56CB48C5-E70E-48B5-9CCD-23BD73278D96}" srcOrd="4" destOrd="0" presId="urn:microsoft.com/office/officeart/2005/8/layout/hierarchy5"/>
    <dgm:cxn modelId="{74A1F580-C23B-4C00-BCB0-5FA8DFCE65B1}" type="presParOf" srcId="{56CB48C5-E70E-48B5-9CCD-23BD73278D96}" destId="{A9850287-2E8D-4A00-9648-5420E47E2E6B}" srcOrd="0" destOrd="0" presId="urn:microsoft.com/office/officeart/2005/8/layout/hierarchy5"/>
    <dgm:cxn modelId="{DEA079CB-A09B-4414-95A2-CA9A6A41BBF7}" type="presParOf" srcId="{56CB48C5-E70E-48B5-9CCD-23BD73278D96}" destId="{F8590F9A-613A-4188-811D-A1AE4A232A3E}" srcOrd="1" destOrd="0" presId="urn:microsoft.com/office/officeart/2005/8/layout/hierarchy5"/>
    <dgm:cxn modelId="{6EA67997-3D69-4A37-8AFC-2F5794A468C5}" type="presParOf" srcId="{828BF55A-4E8B-47E9-8116-DFF067F50D12}" destId="{6427AF70-CA29-4502-974A-F2356136FBF4}" srcOrd="5" destOrd="0" presId="urn:microsoft.com/office/officeart/2005/8/layout/hierarchy5"/>
    <dgm:cxn modelId="{12F4F123-C2A0-4914-A958-72D4F9DF3FE4}" type="presParOf" srcId="{6427AF70-CA29-4502-974A-F2356136FBF4}" destId="{DCD197E7-3BAF-4C88-8DE4-59E58F5DF9DB}" srcOrd="0" destOrd="0" presId="urn:microsoft.com/office/officeart/2005/8/layout/hierarchy5"/>
    <dgm:cxn modelId="{4AF21C91-8C77-4245-98B8-7C9944E76D57}" type="presParOf" srcId="{828BF55A-4E8B-47E9-8116-DFF067F50D12}" destId="{0E1DFBB0-95AF-48DE-8B39-87F86D55EEBD}" srcOrd="6" destOrd="0" presId="urn:microsoft.com/office/officeart/2005/8/layout/hierarchy5"/>
    <dgm:cxn modelId="{A4B51E72-4946-496D-B7CC-69ACF3051C4F}" type="presParOf" srcId="{0E1DFBB0-95AF-48DE-8B39-87F86D55EEBD}" destId="{8010E704-2AEA-4BEE-91A6-0E6156C92977}" srcOrd="0" destOrd="0" presId="urn:microsoft.com/office/officeart/2005/8/layout/hierarchy5"/>
    <dgm:cxn modelId="{5295AD45-4CB8-484B-B1ED-CE9638F76700}" type="presParOf" srcId="{0E1DFBB0-95AF-48DE-8B39-87F86D55EEBD}" destId="{051043E1-70B7-435A-ADD9-CAB60DA1493B}" srcOrd="1" destOrd="0" presId="urn:microsoft.com/office/officeart/2005/8/layout/hierarchy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2147D27-A009-40A6-BC39-6A92706B9161}" type="doc">
      <dgm:prSet loTypeId="urn:microsoft.com/office/officeart/2005/8/layout/hierarchy5" loCatId="hierarchy" qsTypeId="urn:microsoft.com/office/officeart/2005/8/quickstyle/simple1" qsCatId="simple" csTypeId="urn:microsoft.com/office/officeart/2005/8/colors/accent1_2" csCatId="accent1" phldr="1"/>
      <dgm:spPr/>
      <dgm:t>
        <a:bodyPr/>
        <a:lstStyle/>
        <a:p>
          <a:endParaRPr lang="en-US"/>
        </a:p>
      </dgm:t>
    </dgm:pt>
    <dgm:pt modelId="{6464040B-C323-4FFC-A7F1-DB0816D44746}">
      <dgm:prSet phldrT="[Text]"/>
      <dgm:spPr/>
      <dgm:t>
        <a:bodyPr/>
        <a:lstStyle/>
        <a:p>
          <a:r>
            <a:rPr lang="en-US" dirty="0" smtClean="0"/>
            <a:t>October</a:t>
          </a:r>
          <a:endParaRPr lang="en-US" dirty="0"/>
        </a:p>
      </dgm:t>
    </dgm:pt>
    <dgm:pt modelId="{06CAACB8-48FB-4721-8B69-961ECAA09CDE}" type="parTrans" cxnId="{8D4D2D73-E2B1-45A4-8AB8-E167FF408DC5}">
      <dgm:prSet/>
      <dgm:spPr/>
      <dgm:t>
        <a:bodyPr/>
        <a:lstStyle/>
        <a:p>
          <a:endParaRPr lang="en-US"/>
        </a:p>
      </dgm:t>
    </dgm:pt>
    <dgm:pt modelId="{4269FEB0-8FB6-4318-93A9-0AEFD4417CFC}" type="sibTrans" cxnId="{8D4D2D73-E2B1-45A4-8AB8-E167FF408DC5}">
      <dgm:prSet/>
      <dgm:spPr/>
      <dgm:t>
        <a:bodyPr/>
        <a:lstStyle/>
        <a:p>
          <a:endParaRPr lang="en-US"/>
        </a:p>
      </dgm:t>
    </dgm:pt>
    <dgm:pt modelId="{1FFDD38F-6258-4B9E-8A83-518D632EE8FE}">
      <dgm:prSet phldrT="[Text]"/>
      <dgm:spPr/>
      <dgm:t>
        <a:bodyPr/>
        <a:lstStyle/>
        <a:p>
          <a:r>
            <a:rPr lang="en-US" dirty="0" smtClean="0"/>
            <a:t>Commit for Monday, Plan for Tuesday through Sunday</a:t>
          </a:r>
          <a:endParaRPr lang="en-US" dirty="0"/>
        </a:p>
      </dgm:t>
    </dgm:pt>
    <dgm:pt modelId="{7DC715A1-C8C6-4BCD-AF1E-E7EAC77CD89A}" type="parTrans" cxnId="{B3491AE0-1A6E-459E-977B-21F6874AC232}">
      <dgm:prSet/>
      <dgm:spPr/>
      <dgm:t>
        <a:bodyPr/>
        <a:lstStyle/>
        <a:p>
          <a:endParaRPr lang="en-US"/>
        </a:p>
      </dgm:t>
    </dgm:pt>
    <dgm:pt modelId="{B374F6F8-1CC9-498D-8D37-9BA651AEAE64}" type="sibTrans" cxnId="{B3491AE0-1A6E-459E-977B-21F6874AC232}">
      <dgm:prSet/>
      <dgm:spPr/>
      <dgm:t>
        <a:bodyPr/>
        <a:lstStyle/>
        <a:p>
          <a:endParaRPr lang="en-US"/>
        </a:p>
      </dgm:t>
    </dgm:pt>
    <dgm:pt modelId="{D63D44C4-E9FB-43A9-AB14-46FFE92E5464}">
      <dgm:prSet phldrT="[Text]"/>
      <dgm:spPr/>
      <dgm:t>
        <a:bodyPr/>
        <a:lstStyle/>
        <a:p>
          <a:r>
            <a:rPr lang="en-US" dirty="0" smtClean="0"/>
            <a:t>Account for energy, reserves, forced outage mitigation, and for fuel usage in Hour 1</a:t>
          </a:r>
          <a:endParaRPr lang="en-US" dirty="0"/>
        </a:p>
      </dgm:t>
    </dgm:pt>
    <dgm:pt modelId="{BB9A7170-CEDC-411F-91D5-6C6713585B10}" type="parTrans" cxnId="{FD88889C-4094-4BFD-BAF4-2A21897C58E5}">
      <dgm:prSet/>
      <dgm:spPr/>
      <dgm:t>
        <a:bodyPr/>
        <a:lstStyle/>
        <a:p>
          <a:endParaRPr lang="en-US"/>
        </a:p>
      </dgm:t>
    </dgm:pt>
    <dgm:pt modelId="{2E0AEA38-63B0-4B4E-A1E4-47DA511AAC0A}" type="sibTrans" cxnId="{FD88889C-4094-4BFD-BAF4-2A21897C58E5}">
      <dgm:prSet/>
      <dgm:spPr/>
      <dgm:t>
        <a:bodyPr/>
        <a:lstStyle/>
        <a:p>
          <a:endParaRPr lang="en-US"/>
        </a:p>
      </dgm:t>
    </dgm:pt>
    <dgm:pt modelId="{2D94F371-E170-48B9-9826-5B742EC64DA1}">
      <dgm:prSet phldrT="[Text]"/>
      <dgm:spPr/>
      <dgm:t>
        <a:bodyPr/>
        <a:lstStyle/>
        <a:p>
          <a:r>
            <a:rPr lang="en-US" dirty="0" smtClean="0"/>
            <a:t>Commit for Hour 2, Plan for Hours 2 through 24 and Hour 1 of next day.</a:t>
          </a:r>
          <a:endParaRPr lang="en-US" dirty="0"/>
        </a:p>
      </dgm:t>
    </dgm:pt>
    <dgm:pt modelId="{35697A74-7F68-47A0-B339-47D4E49F3A52}" type="parTrans" cxnId="{5A18B215-F524-475D-A84C-EE73A0C9554B}">
      <dgm:prSet/>
      <dgm:spPr/>
      <dgm:t>
        <a:bodyPr/>
        <a:lstStyle/>
        <a:p>
          <a:endParaRPr lang="en-US"/>
        </a:p>
      </dgm:t>
    </dgm:pt>
    <dgm:pt modelId="{BEF311FC-6377-4758-97D1-10FCAF9AF0D9}" type="sibTrans" cxnId="{5A18B215-F524-475D-A84C-EE73A0C9554B}">
      <dgm:prSet/>
      <dgm:spPr/>
      <dgm:t>
        <a:bodyPr/>
        <a:lstStyle/>
        <a:p>
          <a:endParaRPr lang="en-US"/>
        </a:p>
      </dgm:t>
    </dgm:pt>
    <dgm:pt modelId="{9A239505-9ACF-42C5-B9CF-ACDE37E8C791}">
      <dgm:prSet phldrT="[Text]"/>
      <dgm:spPr/>
      <dgm:t>
        <a:bodyPr/>
        <a:lstStyle/>
        <a:p>
          <a:r>
            <a:rPr lang="en-US" dirty="0" smtClean="0"/>
            <a:t>Commit for Tuesday, Wednesday through Sunday.</a:t>
          </a:r>
          <a:endParaRPr lang="en-US" dirty="0"/>
        </a:p>
      </dgm:t>
    </dgm:pt>
    <dgm:pt modelId="{67A5BF8F-91CA-4E90-83A5-189E86D9F70C}" type="parTrans" cxnId="{FC6D4B75-3054-44AA-B3AE-E2F1DA9B11F9}">
      <dgm:prSet/>
      <dgm:spPr/>
      <dgm:t>
        <a:bodyPr/>
        <a:lstStyle/>
        <a:p>
          <a:endParaRPr lang="en-US"/>
        </a:p>
      </dgm:t>
    </dgm:pt>
    <dgm:pt modelId="{C1365CAF-6252-4704-A3C1-1EEE37304B0B}" type="sibTrans" cxnId="{FC6D4B75-3054-44AA-B3AE-E2F1DA9B11F9}">
      <dgm:prSet/>
      <dgm:spPr/>
      <dgm:t>
        <a:bodyPr/>
        <a:lstStyle/>
        <a:p>
          <a:endParaRPr lang="en-US"/>
        </a:p>
      </dgm:t>
    </dgm:pt>
    <dgm:pt modelId="{073E29FE-DDC1-4FD7-9362-C1AE8BCD06A1}">
      <dgm:prSet phldrT="[Text]"/>
      <dgm:spPr/>
      <dgm:t>
        <a:bodyPr/>
        <a:lstStyle/>
        <a:p>
          <a:r>
            <a:rPr lang="en-US" dirty="0" smtClean="0"/>
            <a:t>Period Forecast</a:t>
          </a:r>
          <a:endParaRPr lang="en-US" dirty="0"/>
        </a:p>
      </dgm:t>
    </dgm:pt>
    <dgm:pt modelId="{FCA10C64-1B71-44FD-A86E-1B3DAE9C1EF2}" type="parTrans" cxnId="{759BADDB-ECB8-49DF-9918-278954996988}">
      <dgm:prSet/>
      <dgm:spPr/>
      <dgm:t>
        <a:bodyPr/>
        <a:lstStyle/>
        <a:p>
          <a:endParaRPr lang="en-US"/>
        </a:p>
      </dgm:t>
    </dgm:pt>
    <dgm:pt modelId="{A3E533ED-CC7A-46BE-83CF-E48B9DDC3A58}" type="sibTrans" cxnId="{759BADDB-ECB8-49DF-9918-278954996988}">
      <dgm:prSet/>
      <dgm:spPr/>
      <dgm:t>
        <a:bodyPr/>
        <a:lstStyle/>
        <a:p>
          <a:endParaRPr lang="en-US"/>
        </a:p>
      </dgm:t>
    </dgm:pt>
    <dgm:pt modelId="{FE359559-F8C1-40B3-BB3B-23F60950E189}">
      <dgm:prSet phldrT="[Text]"/>
      <dgm:spPr/>
      <dgm:t>
        <a:bodyPr/>
        <a:lstStyle/>
        <a:p>
          <a:r>
            <a:rPr lang="en-US" dirty="0" smtClean="0"/>
            <a:t>Day-Ahead Commitment</a:t>
          </a:r>
          <a:endParaRPr lang="en-US" dirty="0"/>
        </a:p>
      </dgm:t>
    </dgm:pt>
    <dgm:pt modelId="{BEF19C7F-93EF-49B0-990A-C0861EAA3015}" type="parTrans" cxnId="{8364CB22-EFAD-41E4-BE4F-EEFA3CD6B708}">
      <dgm:prSet/>
      <dgm:spPr/>
      <dgm:t>
        <a:bodyPr/>
        <a:lstStyle/>
        <a:p>
          <a:endParaRPr lang="en-US"/>
        </a:p>
      </dgm:t>
    </dgm:pt>
    <dgm:pt modelId="{298DEA50-3525-4F0B-B0B0-0B00E0A04C37}" type="sibTrans" cxnId="{8364CB22-EFAD-41E4-BE4F-EEFA3CD6B708}">
      <dgm:prSet/>
      <dgm:spPr/>
      <dgm:t>
        <a:bodyPr/>
        <a:lstStyle/>
        <a:p>
          <a:endParaRPr lang="en-US"/>
        </a:p>
      </dgm:t>
    </dgm:pt>
    <dgm:pt modelId="{DD2F9844-0BAC-462A-9065-9BE9ADE91F10}">
      <dgm:prSet phldrT="[Text]"/>
      <dgm:spPr/>
      <dgm:t>
        <a:bodyPr/>
        <a:lstStyle/>
        <a:p>
          <a:r>
            <a:rPr lang="en-US" dirty="0" smtClean="0"/>
            <a:t>Hour-Ahead Commitment</a:t>
          </a:r>
          <a:endParaRPr lang="en-US" dirty="0"/>
        </a:p>
      </dgm:t>
    </dgm:pt>
    <dgm:pt modelId="{D4DFE980-7026-42B6-8141-80201AB0B7EF}" type="parTrans" cxnId="{1E701F5E-F69F-47D1-A388-B76ED0ED58DF}">
      <dgm:prSet/>
      <dgm:spPr/>
      <dgm:t>
        <a:bodyPr/>
        <a:lstStyle/>
        <a:p>
          <a:endParaRPr lang="en-US"/>
        </a:p>
      </dgm:t>
    </dgm:pt>
    <dgm:pt modelId="{D14D8E94-EAC1-49B4-AF9A-7B46286E5127}" type="sibTrans" cxnId="{1E701F5E-F69F-47D1-A388-B76ED0ED58DF}">
      <dgm:prSet/>
      <dgm:spPr/>
      <dgm:t>
        <a:bodyPr/>
        <a:lstStyle/>
        <a:p>
          <a:endParaRPr lang="en-US"/>
        </a:p>
      </dgm:t>
    </dgm:pt>
    <dgm:pt modelId="{783DE7BE-F68A-4127-A104-5B07C276D221}">
      <dgm:prSet phldrT="[Text]"/>
      <dgm:spPr/>
      <dgm:t>
        <a:bodyPr/>
        <a:lstStyle/>
        <a:p>
          <a:r>
            <a:rPr lang="en-US" dirty="0" smtClean="0"/>
            <a:t>Deployment</a:t>
          </a:r>
          <a:endParaRPr lang="en-US" dirty="0"/>
        </a:p>
      </dgm:t>
    </dgm:pt>
    <dgm:pt modelId="{2AEA74D6-0115-449D-A810-098AAC027576}" type="parTrans" cxnId="{9978482E-B812-43D4-9DCE-6E9CCC9D41A6}">
      <dgm:prSet/>
      <dgm:spPr/>
      <dgm:t>
        <a:bodyPr/>
        <a:lstStyle/>
        <a:p>
          <a:endParaRPr lang="en-US"/>
        </a:p>
      </dgm:t>
    </dgm:pt>
    <dgm:pt modelId="{5A17D820-EE0D-41DF-BBB2-7F42F487F068}" type="sibTrans" cxnId="{9978482E-B812-43D4-9DCE-6E9CCC9D41A6}">
      <dgm:prSet/>
      <dgm:spPr/>
      <dgm:t>
        <a:bodyPr/>
        <a:lstStyle/>
        <a:p>
          <a:endParaRPr lang="en-US"/>
        </a:p>
      </dgm:t>
    </dgm:pt>
    <dgm:pt modelId="{327B88FF-D21B-449D-814B-A83A306776EE}">
      <dgm:prSet phldrT="[Text]"/>
      <dgm:spPr/>
      <dgm:t>
        <a:bodyPr/>
        <a:lstStyle/>
        <a:p>
          <a:r>
            <a:rPr lang="en-US" dirty="0" smtClean="0"/>
            <a:t>...</a:t>
          </a:r>
          <a:endParaRPr lang="en-US" dirty="0"/>
        </a:p>
      </dgm:t>
    </dgm:pt>
    <dgm:pt modelId="{A76564AB-AE92-4AE5-BF8D-20FA3DEA41EF}" type="parTrans" cxnId="{8BF7521E-0DDF-4866-AB4E-B87F30F5ADB6}">
      <dgm:prSet/>
      <dgm:spPr/>
      <dgm:t>
        <a:bodyPr/>
        <a:lstStyle/>
        <a:p>
          <a:endParaRPr lang="en-US"/>
        </a:p>
      </dgm:t>
    </dgm:pt>
    <dgm:pt modelId="{EDAC19BC-32D6-417B-A3B7-C005FD04C398}" type="sibTrans" cxnId="{8BF7521E-0DDF-4866-AB4E-B87F30F5ADB6}">
      <dgm:prSet/>
      <dgm:spPr/>
      <dgm:t>
        <a:bodyPr/>
        <a:lstStyle/>
        <a:p>
          <a:endParaRPr lang="en-US"/>
        </a:p>
      </dgm:t>
    </dgm:pt>
    <dgm:pt modelId="{AA8198A6-9E87-4388-A530-B52779634743}">
      <dgm:prSet phldrT="[Text]"/>
      <dgm:spPr/>
      <dgm:t>
        <a:bodyPr/>
        <a:lstStyle/>
        <a:p>
          <a:r>
            <a:rPr lang="en-US" dirty="0" smtClean="0"/>
            <a:t>Commit for Hour 24, Plan for Hours 1 through 23 of next day</a:t>
          </a:r>
          <a:endParaRPr lang="en-US" dirty="0"/>
        </a:p>
      </dgm:t>
    </dgm:pt>
    <dgm:pt modelId="{7832D277-3CFA-4ACA-97C4-8849C6E8B51B}" type="parTrans" cxnId="{40EB863B-AED1-4B4C-AE52-4E66DE6DB5FD}">
      <dgm:prSet/>
      <dgm:spPr/>
      <dgm:t>
        <a:bodyPr/>
        <a:lstStyle/>
        <a:p>
          <a:endParaRPr lang="en-US"/>
        </a:p>
      </dgm:t>
    </dgm:pt>
    <dgm:pt modelId="{1C1CC700-5FED-446B-B585-2DA4492293D7}" type="sibTrans" cxnId="{40EB863B-AED1-4B4C-AE52-4E66DE6DB5FD}">
      <dgm:prSet/>
      <dgm:spPr/>
      <dgm:t>
        <a:bodyPr/>
        <a:lstStyle/>
        <a:p>
          <a:endParaRPr lang="en-US"/>
        </a:p>
      </dgm:t>
    </dgm:pt>
    <dgm:pt modelId="{6F89D391-D3DC-4A8F-A632-A4667DFAB181}">
      <dgm:prSet/>
      <dgm:spPr/>
      <dgm:t>
        <a:bodyPr/>
        <a:lstStyle/>
        <a:p>
          <a:r>
            <a:rPr lang="en-US" dirty="0" smtClean="0"/>
            <a:t>Commit for Hour 1, Plan for Hours 2 through 24</a:t>
          </a:r>
          <a:endParaRPr lang="en-US" dirty="0"/>
        </a:p>
      </dgm:t>
    </dgm:pt>
    <dgm:pt modelId="{B32983A5-87B8-4058-9E7B-D549AAEAEAEF}" type="parTrans" cxnId="{A3CDA2EC-D0B6-404D-BAD9-8B3503B02903}">
      <dgm:prSet/>
      <dgm:spPr/>
      <dgm:t>
        <a:bodyPr/>
        <a:lstStyle/>
        <a:p>
          <a:endParaRPr lang="en-US"/>
        </a:p>
      </dgm:t>
    </dgm:pt>
    <dgm:pt modelId="{37EA0FEB-C5C1-42E2-8772-347BD7D28698}" type="sibTrans" cxnId="{A3CDA2EC-D0B6-404D-BAD9-8B3503B02903}">
      <dgm:prSet/>
      <dgm:spPr/>
      <dgm:t>
        <a:bodyPr/>
        <a:lstStyle/>
        <a:p>
          <a:endParaRPr lang="en-US"/>
        </a:p>
      </dgm:t>
    </dgm:pt>
    <dgm:pt modelId="{29E6FF5C-74E1-4D37-99CA-2FA710B740FF}">
      <dgm:prSet/>
      <dgm:spPr/>
      <dgm:t>
        <a:bodyPr/>
        <a:lstStyle/>
        <a:p>
          <a:r>
            <a:rPr lang="en-US" dirty="0" smtClean="0"/>
            <a:t>Account for energy, reserves, forced outage mitigation, and for fuel usage in Hour 2.</a:t>
          </a:r>
          <a:endParaRPr lang="en-US" dirty="0"/>
        </a:p>
      </dgm:t>
    </dgm:pt>
    <dgm:pt modelId="{0D94FFD9-9783-4E65-9277-342C4D130CD2}" type="parTrans" cxnId="{67CE5C3B-CAE3-4CC4-8470-4D7C5A342654}">
      <dgm:prSet/>
      <dgm:spPr/>
      <dgm:t>
        <a:bodyPr/>
        <a:lstStyle/>
        <a:p>
          <a:endParaRPr lang="en-US"/>
        </a:p>
      </dgm:t>
    </dgm:pt>
    <dgm:pt modelId="{F66995D1-4E1D-47A8-82BC-6149962728B6}" type="sibTrans" cxnId="{67CE5C3B-CAE3-4CC4-8470-4D7C5A342654}">
      <dgm:prSet/>
      <dgm:spPr/>
      <dgm:t>
        <a:bodyPr/>
        <a:lstStyle/>
        <a:p>
          <a:endParaRPr lang="en-US"/>
        </a:p>
      </dgm:t>
    </dgm:pt>
    <dgm:pt modelId="{2F48AEF7-8C28-4EB1-8448-DBFE769EF817}">
      <dgm:prSet/>
      <dgm:spPr/>
      <dgm:t>
        <a:bodyPr/>
        <a:lstStyle/>
        <a:p>
          <a:r>
            <a:rPr lang="en-US" dirty="0" smtClean="0"/>
            <a:t>…</a:t>
          </a:r>
          <a:endParaRPr lang="en-US" dirty="0"/>
        </a:p>
      </dgm:t>
    </dgm:pt>
    <dgm:pt modelId="{3C251823-2746-4803-9EBA-E6C0FDD3837F}" type="parTrans" cxnId="{04872889-C402-4320-936F-380A98670350}">
      <dgm:prSet/>
      <dgm:spPr/>
      <dgm:t>
        <a:bodyPr/>
        <a:lstStyle/>
        <a:p>
          <a:endParaRPr lang="en-US"/>
        </a:p>
      </dgm:t>
    </dgm:pt>
    <dgm:pt modelId="{8769AADB-E066-4333-9CC8-8D0EB41D4B33}" type="sibTrans" cxnId="{04872889-C402-4320-936F-380A98670350}">
      <dgm:prSet/>
      <dgm:spPr/>
      <dgm:t>
        <a:bodyPr/>
        <a:lstStyle/>
        <a:p>
          <a:endParaRPr lang="en-US"/>
        </a:p>
      </dgm:t>
    </dgm:pt>
    <dgm:pt modelId="{7A8A825B-7D40-45F3-BF86-ED3D87136B52}">
      <dgm:prSet/>
      <dgm:spPr/>
      <dgm:t>
        <a:bodyPr/>
        <a:lstStyle/>
        <a:p>
          <a:r>
            <a:rPr lang="en-US" dirty="0" smtClean="0"/>
            <a:t>Account for energy, reserves, forced outage mitigation, and for fuel usage in Hour 24.</a:t>
          </a:r>
          <a:endParaRPr lang="en-US" dirty="0"/>
        </a:p>
      </dgm:t>
    </dgm:pt>
    <dgm:pt modelId="{6DEB3CDC-DCC7-4D08-91E9-201DC6DB70DC}" type="parTrans" cxnId="{EA325060-7C1B-493A-A0AC-B8EA1ED6219C}">
      <dgm:prSet/>
      <dgm:spPr/>
      <dgm:t>
        <a:bodyPr/>
        <a:lstStyle/>
        <a:p>
          <a:endParaRPr lang="en-US"/>
        </a:p>
      </dgm:t>
    </dgm:pt>
    <dgm:pt modelId="{F102F276-1028-4A21-B674-679D134E18B3}" type="sibTrans" cxnId="{EA325060-7C1B-493A-A0AC-B8EA1ED6219C}">
      <dgm:prSet/>
      <dgm:spPr/>
      <dgm:t>
        <a:bodyPr/>
        <a:lstStyle/>
        <a:p>
          <a:endParaRPr lang="en-US"/>
        </a:p>
      </dgm:t>
    </dgm:pt>
    <dgm:pt modelId="{F7CA949C-6A98-40D3-AC7F-B1C95DFEAE3F}" type="pres">
      <dgm:prSet presAssocID="{F2147D27-A009-40A6-BC39-6A92706B9161}" presName="mainComposite" presStyleCnt="0">
        <dgm:presLayoutVars>
          <dgm:chPref val="1"/>
          <dgm:dir/>
          <dgm:animOne val="branch"/>
          <dgm:animLvl val="lvl"/>
          <dgm:resizeHandles val="exact"/>
        </dgm:presLayoutVars>
      </dgm:prSet>
      <dgm:spPr/>
      <dgm:t>
        <a:bodyPr/>
        <a:lstStyle/>
        <a:p>
          <a:endParaRPr lang="en-US"/>
        </a:p>
      </dgm:t>
    </dgm:pt>
    <dgm:pt modelId="{4845313A-BE76-4EED-AD54-D516D0D490D3}" type="pres">
      <dgm:prSet presAssocID="{F2147D27-A009-40A6-BC39-6A92706B9161}" presName="hierFlow" presStyleCnt="0"/>
      <dgm:spPr/>
      <dgm:t>
        <a:bodyPr/>
        <a:lstStyle/>
        <a:p>
          <a:endParaRPr lang="en-US"/>
        </a:p>
      </dgm:t>
    </dgm:pt>
    <dgm:pt modelId="{97822B5A-5051-4298-B9C2-11F76D17A930}" type="pres">
      <dgm:prSet presAssocID="{F2147D27-A009-40A6-BC39-6A92706B9161}" presName="firstBuf" presStyleCnt="0"/>
      <dgm:spPr/>
      <dgm:t>
        <a:bodyPr/>
        <a:lstStyle/>
        <a:p>
          <a:endParaRPr lang="en-US"/>
        </a:p>
      </dgm:t>
    </dgm:pt>
    <dgm:pt modelId="{2A8915F6-82A1-4AEB-9167-0F16FF9E3D36}" type="pres">
      <dgm:prSet presAssocID="{F2147D27-A009-40A6-BC39-6A92706B9161}" presName="hierChild1" presStyleCnt="0">
        <dgm:presLayoutVars>
          <dgm:chPref val="1"/>
          <dgm:animOne val="branch"/>
          <dgm:animLvl val="lvl"/>
        </dgm:presLayoutVars>
      </dgm:prSet>
      <dgm:spPr/>
      <dgm:t>
        <a:bodyPr/>
        <a:lstStyle/>
        <a:p>
          <a:endParaRPr lang="en-US"/>
        </a:p>
      </dgm:t>
    </dgm:pt>
    <dgm:pt modelId="{2E1F1543-85F3-4E54-A5AE-0A6F737254EB}" type="pres">
      <dgm:prSet presAssocID="{6464040B-C323-4FFC-A7F1-DB0816D44746}" presName="Name17" presStyleCnt="0"/>
      <dgm:spPr/>
      <dgm:t>
        <a:bodyPr/>
        <a:lstStyle/>
        <a:p>
          <a:endParaRPr lang="en-US"/>
        </a:p>
      </dgm:t>
    </dgm:pt>
    <dgm:pt modelId="{8D1BA883-75BC-4B0E-B426-8B9926B7686B}" type="pres">
      <dgm:prSet presAssocID="{6464040B-C323-4FFC-A7F1-DB0816D44746}" presName="level1Shape" presStyleLbl="node0" presStyleIdx="0" presStyleCnt="1">
        <dgm:presLayoutVars>
          <dgm:chPref val="3"/>
        </dgm:presLayoutVars>
      </dgm:prSet>
      <dgm:spPr/>
      <dgm:t>
        <a:bodyPr/>
        <a:lstStyle/>
        <a:p>
          <a:endParaRPr lang="en-US"/>
        </a:p>
      </dgm:t>
    </dgm:pt>
    <dgm:pt modelId="{E1CA8784-1829-4A0D-8390-50603D7AF7B2}" type="pres">
      <dgm:prSet presAssocID="{6464040B-C323-4FFC-A7F1-DB0816D44746}" presName="hierChild2" presStyleCnt="0"/>
      <dgm:spPr/>
      <dgm:t>
        <a:bodyPr/>
        <a:lstStyle/>
        <a:p>
          <a:endParaRPr lang="en-US"/>
        </a:p>
      </dgm:t>
    </dgm:pt>
    <dgm:pt modelId="{4E555F5C-CE48-4D90-AD78-46D6695D3926}" type="pres">
      <dgm:prSet presAssocID="{7DC715A1-C8C6-4BCD-AF1E-E7EAC77CD89A}" presName="Name25" presStyleLbl="parChTrans1D2" presStyleIdx="0" presStyleCnt="2"/>
      <dgm:spPr/>
      <dgm:t>
        <a:bodyPr/>
        <a:lstStyle/>
        <a:p>
          <a:endParaRPr lang="en-US"/>
        </a:p>
      </dgm:t>
    </dgm:pt>
    <dgm:pt modelId="{A8A5F77B-79A5-436B-81E5-E72DB9A1493D}" type="pres">
      <dgm:prSet presAssocID="{7DC715A1-C8C6-4BCD-AF1E-E7EAC77CD89A}" presName="connTx" presStyleLbl="parChTrans1D2" presStyleIdx="0" presStyleCnt="2"/>
      <dgm:spPr/>
      <dgm:t>
        <a:bodyPr/>
        <a:lstStyle/>
        <a:p>
          <a:endParaRPr lang="en-US"/>
        </a:p>
      </dgm:t>
    </dgm:pt>
    <dgm:pt modelId="{BF777157-8BAA-4521-93E6-B392E4248C21}" type="pres">
      <dgm:prSet presAssocID="{1FFDD38F-6258-4B9E-8A83-518D632EE8FE}" presName="Name30" presStyleCnt="0"/>
      <dgm:spPr/>
      <dgm:t>
        <a:bodyPr/>
        <a:lstStyle/>
        <a:p>
          <a:endParaRPr lang="en-US"/>
        </a:p>
      </dgm:t>
    </dgm:pt>
    <dgm:pt modelId="{261C38F1-6CBF-4AB9-A51E-3ADCA047D177}" type="pres">
      <dgm:prSet presAssocID="{1FFDD38F-6258-4B9E-8A83-518D632EE8FE}" presName="level2Shape" presStyleLbl="node2" presStyleIdx="0" presStyleCnt="2"/>
      <dgm:spPr/>
      <dgm:t>
        <a:bodyPr/>
        <a:lstStyle/>
        <a:p>
          <a:endParaRPr lang="en-US"/>
        </a:p>
      </dgm:t>
    </dgm:pt>
    <dgm:pt modelId="{7F399753-878A-40F5-8719-9874A67ECF7B}" type="pres">
      <dgm:prSet presAssocID="{1FFDD38F-6258-4B9E-8A83-518D632EE8FE}" presName="hierChild3" presStyleCnt="0"/>
      <dgm:spPr/>
      <dgm:t>
        <a:bodyPr/>
        <a:lstStyle/>
        <a:p>
          <a:endParaRPr lang="en-US"/>
        </a:p>
      </dgm:t>
    </dgm:pt>
    <dgm:pt modelId="{406944EE-1446-4392-BA89-41E3F9DF6CCB}" type="pres">
      <dgm:prSet presAssocID="{B32983A5-87B8-4058-9E7B-D549AAEAEAEF}" presName="Name25" presStyleLbl="parChTrans1D3" presStyleIdx="0" presStyleCnt="4"/>
      <dgm:spPr/>
      <dgm:t>
        <a:bodyPr/>
        <a:lstStyle/>
        <a:p>
          <a:endParaRPr lang="en-US"/>
        </a:p>
      </dgm:t>
    </dgm:pt>
    <dgm:pt modelId="{1CBD4A9E-07A6-42E3-9010-566C16125EEF}" type="pres">
      <dgm:prSet presAssocID="{B32983A5-87B8-4058-9E7B-D549AAEAEAEF}" presName="connTx" presStyleLbl="parChTrans1D3" presStyleIdx="0" presStyleCnt="4"/>
      <dgm:spPr/>
      <dgm:t>
        <a:bodyPr/>
        <a:lstStyle/>
        <a:p>
          <a:endParaRPr lang="en-US"/>
        </a:p>
      </dgm:t>
    </dgm:pt>
    <dgm:pt modelId="{F8A986FB-4294-4069-B177-A06C9BCDE6C9}" type="pres">
      <dgm:prSet presAssocID="{6F89D391-D3DC-4A8F-A632-A4667DFAB181}" presName="Name30" presStyleCnt="0"/>
      <dgm:spPr/>
    </dgm:pt>
    <dgm:pt modelId="{7125840D-1189-4B89-A0A2-85091397D349}" type="pres">
      <dgm:prSet presAssocID="{6F89D391-D3DC-4A8F-A632-A4667DFAB181}" presName="level2Shape" presStyleLbl="node3" presStyleIdx="0" presStyleCnt="4"/>
      <dgm:spPr/>
      <dgm:t>
        <a:bodyPr/>
        <a:lstStyle/>
        <a:p>
          <a:endParaRPr lang="en-US"/>
        </a:p>
      </dgm:t>
    </dgm:pt>
    <dgm:pt modelId="{70C727C0-DE21-477E-AED8-05AF1BE7F12C}" type="pres">
      <dgm:prSet presAssocID="{6F89D391-D3DC-4A8F-A632-A4667DFAB181}" presName="hierChild3" presStyleCnt="0"/>
      <dgm:spPr/>
    </dgm:pt>
    <dgm:pt modelId="{82F13BFB-74A0-4942-88A2-6CFC4AAABBBD}" type="pres">
      <dgm:prSet presAssocID="{BB9A7170-CEDC-411F-91D5-6C6713585B10}" presName="Name25" presStyleLbl="parChTrans1D4" presStyleIdx="0" presStyleCnt="4"/>
      <dgm:spPr/>
      <dgm:t>
        <a:bodyPr/>
        <a:lstStyle/>
        <a:p>
          <a:endParaRPr lang="en-US"/>
        </a:p>
      </dgm:t>
    </dgm:pt>
    <dgm:pt modelId="{57C2E7AC-6F73-4DFA-947F-2070C5F9F22C}" type="pres">
      <dgm:prSet presAssocID="{BB9A7170-CEDC-411F-91D5-6C6713585B10}" presName="connTx" presStyleLbl="parChTrans1D4" presStyleIdx="0" presStyleCnt="4"/>
      <dgm:spPr/>
      <dgm:t>
        <a:bodyPr/>
        <a:lstStyle/>
        <a:p>
          <a:endParaRPr lang="en-US"/>
        </a:p>
      </dgm:t>
    </dgm:pt>
    <dgm:pt modelId="{342C2C7E-0182-4510-9AE4-1D523F90DED1}" type="pres">
      <dgm:prSet presAssocID="{D63D44C4-E9FB-43A9-AB14-46FFE92E5464}" presName="Name30" presStyleCnt="0"/>
      <dgm:spPr/>
      <dgm:t>
        <a:bodyPr/>
        <a:lstStyle/>
        <a:p>
          <a:endParaRPr lang="en-US"/>
        </a:p>
      </dgm:t>
    </dgm:pt>
    <dgm:pt modelId="{1E5BD5DB-0988-4068-B4AE-127B0947EB10}" type="pres">
      <dgm:prSet presAssocID="{D63D44C4-E9FB-43A9-AB14-46FFE92E5464}" presName="level2Shape" presStyleLbl="node4" presStyleIdx="0" presStyleCnt="4"/>
      <dgm:spPr/>
      <dgm:t>
        <a:bodyPr/>
        <a:lstStyle/>
        <a:p>
          <a:endParaRPr lang="en-US"/>
        </a:p>
      </dgm:t>
    </dgm:pt>
    <dgm:pt modelId="{521D9C14-ED14-4FD8-85B8-5D19C4D67D5D}" type="pres">
      <dgm:prSet presAssocID="{D63D44C4-E9FB-43A9-AB14-46FFE92E5464}" presName="hierChild3" presStyleCnt="0"/>
      <dgm:spPr/>
      <dgm:t>
        <a:bodyPr/>
        <a:lstStyle/>
        <a:p>
          <a:endParaRPr lang="en-US"/>
        </a:p>
      </dgm:t>
    </dgm:pt>
    <dgm:pt modelId="{CBC9086C-F111-42B2-83D1-B4576D181D44}" type="pres">
      <dgm:prSet presAssocID="{35697A74-7F68-47A0-B339-47D4E49F3A52}" presName="Name25" presStyleLbl="parChTrans1D3" presStyleIdx="1" presStyleCnt="4"/>
      <dgm:spPr/>
      <dgm:t>
        <a:bodyPr/>
        <a:lstStyle/>
        <a:p>
          <a:endParaRPr lang="en-US"/>
        </a:p>
      </dgm:t>
    </dgm:pt>
    <dgm:pt modelId="{A49B29CD-73E5-4EE2-AF97-667A1454EDB2}" type="pres">
      <dgm:prSet presAssocID="{35697A74-7F68-47A0-B339-47D4E49F3A52}" presName="connTx" presStyleLbl="parChTrans1D3" presStyleIdx="1" presStyleCnt="4"/>
      <dgm:spPr/>
      <dgm:t>
        <a:bodyPr/>
        <a:lstStyle/>
        <a:p>
          <a:endParaRPr lang="en-US"/>
        </a:p>
      </dgm:t>
    </dgm:pt>
    <dgm:pt modelId="{4DE50049-748B-4F79-A6F8-3A30E1AF1AEF}" type="pres">
      <dgm:prSet presAssocID="{2D94F371-E170-48B9-9826-5B742EC64DA1}" presName="Name30" presStyleCnt="0"/>
      <dgm:spPr/>
      <dgm:t>
        <a:bodyPr/>
        <a:lstStyle/>
        <a:p>
          <a:endParaRPr lang="en-US"/>
        </a:p>
      </dgm:t>
    </dgm:pt>
    <dgm:pt modelId="{EED60FEB-0020-4417-816F-06E29652DB29}" type="pres">
      <dgm:prSet presAssocID="{2D94F371-E170-48B9-9826-5B742EC64DA1}" presName="level2Shape" presStyleLbl="node3" presStyleIdx="1" presStyleCnt="4"/>
      <dgm:spPr/>
      <dgm:t>
        <a:bodyPr/>
        <a:lstStyle/>
        <a:p>
          <a:endParaRPr lang="en-US"/>
        </a:p>
      </dgm:t>
    </dgm:pt>
    <dgm:pt modelId="{7265EC24-0401-4724-A404-68F7B9869B3A}" type="pres">
      <dgm:prSet presAssocID="{2D94F371-E170-48B9-9826-5B742EC64DA1}" presName="hierChild3" presStyleCnt="0"/>
      <dgm:spPr/>
      <dgm:t>
        <a:bodyPr/>
        <a:lstStyle/>
        <a:p>
          <a:endParaRPr lang="en-US"/>
        </a:p>
      </dgm:t>
    </dgm:pt>
    <dgm:pt modelId="{A3F50800-F025-4F6B-B191-C06207691DD8}" type="pres">
      <dgm:prSet presAssocID="{0D94FFD9-9783-4E65-9277-342C4D130CD2}" presName="Name25" presStyleLbl="parChTrans1D4" presStyleIdx="1" presStyleCnt="4"/>
      <dgm:spPr/>
      <dgm:t>
        <a:bodyPr/>
        <a:lstStyle/>
        <a:p>
          <a:endParaRPr lang="en-US"/>
        </a:p>
      </dgm:t>
    </dgm:pt>
    <dgm:pt modelId="{78678180-EBE3-46A9-9A3F-7571400EB668}" type="pres">
      <dgm:prSet presAssocID="{0D94FFD9-9783-4E65-9277-342C4D130CD2}" presName="connTx" presStyleLbl="parChTrans1D4" presStyleIdx="1" presStyleCnt="4"/>
      <dgm:spPr/>
      <dgm:t>
        <a:bodyPr/>
        <a:lstStyle/>
        <a:p>
          <a:endParaRPr lang="en-US"/>
        </a:p>
      </dgm:t>
    </dgm:pt>
    <dgm:pt modelId="{13203D31-D7EE-4513-8F74-066428BC382E}" type="pres">
      <dgm:prSet presAssocID="{29E6FF5C-74E1-4D37-99CA-2FA710B740FF}" presName="Name30" presStyleCnt="0"/>
      <dgm:spPr/>
    </dgm:pt>
    <dgm:pt modelId="{B58E909B-48AE-4229-BE83-B19BF2B3BAE8}" type="pres">
      <dgm:prSet presAssocID="{29E6FF5C-74E1-4D37-99CA-2FA710B740FF}" presName="level2Shape" presStyleLbl="node4" presStyleIdx="1" presStyleCnt="4"/>
      <dgm:spPr/>
      <dgm:t>
        <a:bodyPr/>
        <a:lstStyle/>
        <a:p>
          <a:endParaRPr lang="en-US"/>
        </a:p>
      </dgm:t>
    </dgm:pt>
    <dgm:pt modelId="{CE25416B-0F3C-4FA2-A985-B169B749B0CF}" type="pres">
      <dgm:prSet presAssocID="{29E6FF5C-74E1-4D37-99CA-2FA710B740FF}" presName="hierChild3" presStyleCnt="0"/>
      <dgm:spPr/>
    </dgm:pt>
    <dgm:pt modelId="{3B00BB52-3519-44C1-8A17-158C6FC0A39D}" type="pres">
      <dgm:prSet presAssocID="{A76564AB-AE92-4AE5-BF8D-20FA3DEA41EF}" presName="Name25" presStyleLbl="parChTrans1D3" presStyleIdx="2" presStyleCnt="4"/>
      <dgm:spPr/>
      <dgm:t>
        <a:bodyPr/>
        <a:lstStyle/>
        <a:p>
          <a:endParaRPr lang="en-US"/>
        </a:p>
      </dgm:t>
    </dgm:pt>
    <dgm:pt modelId="{43EAD922-D538-4DBE-949F-AF3CB1F5A439}" type="pres">
      <dgm:prSet presAssocID="{A76564AB-AE92-4AE5-BF8D-20FA3DEA41EF}" presName="connTx" presStyleLbl="parChTrans1D3" presStyleIdx="2" presStyleCnt="4"/>
      <dgm:spPr/>
      <dgm:t>
        <a:bodyPr/>
        <a:lstStyle/>
        <a:p>
          <a:endParaRPr lang="en-US"/>
        </a:p>
      </dgm:t>
    </dgm:pt>
    <dgm:pt modelId="{9EA96BAC-CC3D-4DC5-9F86-5B8A0419D1F1}" type="pres">
      <dgm:prSet presAssocID="{327B88FF-D21B-449D-814B-A83A306776EE}" presName="Name30" presStyleCnt="0"/>
      <dgm:spPr/>
      <dgm:t>
        <a:bodyPr/>
        <a:lstStyle/>
        <a:p>
          <a:endParaRPr lang="en-US"/>
        </a:p>
      </dgm:t>
    </dgm:pt>
    <dgm:pt modelId="{AA72FE0D-5A87-4F1E-B794-A34AA210518E}" type="pres">
      <dgm:prSet presAssocID="{327B88FF-D21B-449D-814B-A83A306776EE}" presName="level2Shape" presStyleLbl="node3" presStyleIdx="2" presStyleCnt="4"/>
      <dgm:spPr/>
      <dgm:t>
        <a:bodyPr/>
        <a:lstStyle/>
        <a:p>
          <a:endParaRPr lang="en-US"/>
        </a:p>
      </dgm:t>
    </dgm:pt>
    <dgm:pt modelId="{1CC66838-C3BB-4F63-8DE3-AF70905D42B8}" type="pres">
      <dgm:prSet presAssocID="{327B88FF-D21B-449D-814B-A83A306776EE}" presName="hierChild3" presStyleCnt="0"/>
      <dgm:spPr/>
      <dgm:t>
        <a:bodyPr/>
        <a:lstStyle/>
        <a:p>
          <a:endParaRPr lang="en-US"/>
        </a:p>
      </dgm:t>
    </dgm:pt>
    <dgm:pt modelId="{49025AEE-4B85-49D9-A5F2-65645825CE3F}" type="pres">
      <dgm:prSet presAssocID="{3C251823-2746-4803-9EBA-E6C0FDD3837F}" presName="Name25" presStyleLbl="parChTrans1D4" presStyleIdx="2" presStyleCnt="4"/>
      <dgm:spPr/>
      <dgm:t>
        <a:bodyPr/>
        <a:lstStyle/>
        <a:p>
          <a:endParaRPr lang="en-US"/>
        </a:p>
      </dgm:t>
    </dgm:pt>
    <dgm:pt modelId="{174F56A8-2C07-420D-A86A-6F9CDFEBFF43}" type="pres">
      <dgm:prSet presAssocID="{3C251823-2746-4803-9EBA-E6C0FDD3837F}" presName="connTx" presStyleLbl="parChTrans1D4" presStyleIdx="2" presStyleCnt="4"/>
      <dgm:spPr/>
      <dgm:t>
        <a:bodyPr/>
        <a:lstStyle/>
        <a:p>
          <a:endParaRPr lang="en-US"/>
        </a:p>
      </dgm:t>
    </dgm:pt>
    <dgm:pt modelId="{581952CE-8F00-4158-B0AC-C2BB364C81BA}" type="pres">
      <dgm:prSet presAssocID="{2F48AEF7-8C28-4EB1-8448-DBFE769EF817}" presName="Name30" presStyleCnt="0"/>
      <dgm:spPr/>
    </dgm:pt>
    <dgm:pt modelId="{847C1A11-B779-4928-A208-A0461070E8F8}" type="pres">
      <dgm:prSet presAssocID="{2F48AEF7-8C28-4EB1-8448-DBFE769EF817}" presName="level2Shape" presStyleLbl="node4" presStyleIdx="2" presStyleCnt="4"/>
      <dgm:spPr/>
      <dgm:t>
        <a:bodyPr/>
        <a:lstStyle/>
        <a:p>
          <a:endParaRPr lang="en-US"/>
        </a:p>
      </dgm:t>
    </dgm:pt>
    <dgm:pt modelId="{6E8D1FE0-172F-4061-9C38-F94C7A13A8CB}" type="pres">
      <dgm:prSet presAssocID="{2F48AEF7-8C28-4EB1-8448-DBFE769EF817}" presName="hierChild3" presStyleCnt="0"/>
      <dgm:spPr/>
    </dgm:pt>
    <dgm:pt modelId="{3C0C8AA8-C00C-4892-A90F-BAF64634899A}" type="pres">
      <dgm:prSet presAssocID="{7832D277-3CFA-4ACA-97C4-8849C6E8B51B}" presName="Name25" presStyleLbl="parChTrans1D3" presStyleIdx="3" presStyleCnt="4"/>
      <dgm:spPr/>
      <dgm:t>
        <a:bodyPr/>
        <a:lstStyle/>
        <a:p>
          <a:endParaRPr lang="en-US"/>
        </a:p>
      </dgm:t>
    </dgm:pt>
    <dgm:pt modelId="{715745EC-198D-4FF0-9D36-2077A1C5A8E0}" type="pres">
      <dgm:prSet presAssocID="{7832D277-3CFA-4ACA-97C4-8849C6E8B51B}" presName="connTx" presStyleLbl="parChTrans1D3" presStyleIdx="3" presStyleCnt="4"/>
      <dgm:spPr/>
      <dgm:t>
        <a:bodyPr/>
        <a:lstStyle/>
        <a:p>
          <a:endParaRPr lang="en-US"/>
        </a:p>
      </dgm:t>
    </dgm:pt>
    <dgm:pt modelId="{768FF17D-B844-432F-B33C-7576C27A902A}" type="pres">
      <dgm:prSet presAssocID="{AA8198A6-9E87-4388-A530-B52779634743}" presName="Name30" presStyleCnt="0"/>
      <dgm:spPr/>
      <dgm:t>
        <a:bodyPr/>
        <a:lstStyle/>
        <a:p>
          <a:endParaRPr lang="en-US"/>
        </a:p>
      </dgm:t>
    </dgm:pt>
    <dgm:pt modelId="{8B977A73-8F62-457E-A0AA-9BBDF2EBB2AB}" type="pres">
      <dgm:prSet presAssocID="{AA8198A6-9E87-4388-A530-B52779634743}" presName="level2Shape" presStyleLbl="node3" presStyleIdx="3" presStyleCnt="4"/>
      <dgm:spPr/>
      <dgm:t>
        <a:bodyPr/>
        <a:lstStyle/>
        <a:p>
          <a:endParaRPr lang="en-US"/>
        </a:p>
      </dgm:t>
    </dgm:pt>
    <dgm:pt modelId="{581F3998-E1F1-48B6-AF98-2398198F5FD1}" type="pres">
      <dgm:prSet presAssocID="{AA8198A6-9E87-4388-A530-B52779634743}" presName="hierChild3" presStyleCnt="0"/>
      <dgm:spPr/>
      <dgm:t>
        <a:bodyPr/>
        <a:lstStyle/>
        <a:p>
          <a:endParaRPr lang="en-US"/>
        </a:p>
      </dgm:t>
    </dgm:pt>
    <dgm:pt modelId="{D09D72E6-28C3-45BC-9049-D105F2AF1FE8}" type="pres">
      <dgm:prSet presAssocID="{6DEB3CDC-DCC7-4D08-91E9-201DC6DB70DC}" presName="Name25" presStyleLbl="parChTrans1D4" presStyleIdx="3" presStyleCnt="4"/>
      <dgm:spPr/>
      <dgm:t>
        <a:bodyPr/>
        <a:lstStyle/>
        <a:p>
          <a:endParaRPr lang="en-US"/>
        </a:p>
      </dgm:t>
    </dgm:pt>
    <dgm:pt modelId="{C3B169CC-8D29-456A-8FD1-6C2B72A6F2BE}" type="pres">
      <dgm:prSet presAssocID="{6DEB3CDC-DCC7-4D08-91E9-201DC6DB70DC}" presName="connTx" presStyleLbl="parChTrans1D4" presStyleIdx="3" presStyleCnt="4"/>
      <dgm:spPr/>
      <dgm:t>
        <a:bodyPr/>
        <a:lstStyle/>
        <a:p>
          <a:endParaRPr lang="en-US"/>
        </a:p>
      </dgm:t>
    </dgm:pt>
    <dgm:pt modelId="{0D8715DF-1339-4135-935F-1AC07FB20FF2}" type="pres">
      <dgm:prSet presAssocID="{7A8A825B-7D40-45F3-BF86-ED3D87136B52}" presName="Name30" presStyleCnt="0"/>
      <dgm:spPr/>
    </dgm:pt>
    <dgm:pt modelId="{EE3D2601-33C7-42CE-8F22-A7CF7A48D96D}" type="pres">
      <dgm:prSet presAssocID="{7A8A825B-7D40-45F3-BF86-ED3D87136B52}" presName="level2Shape" presStyleLbl="node4" presStyleIdx="3" presStyleCnt="4"/>
      <dgm:spPr/>
      <dgm:t>
        <a:bodyPr/>
        <a:lstStyle/>
        <a:p>
          <a:endParaRPr lang="en-US"/>
        </a:p>
      </dgm:t>
    </dgm:pt>
    <dgm:pt modelId="{67AD9FEB-E394-4B1C-B31F-14A8EEA6852A}" type="pres">
      <dgm:prSet presAssocID="{7A8A825B-7D40-45F3-BF86-ED3D87136B52}" presName="hierChild3" presStyleCnt="0"/>
      <dgm:spPr/>
    </dgm:pt>
    <dgm:pt modelId="{0D988FD0-E082-4C13-8066-CF270F802C25}" type="pres">
      <dgm:prSet presAssocID="{67A5BF8F-91CA-4E90-83A5-189E86D9F70C}" presName="Name25" presStyleLbl="parChTrans1D2" presStyleIdx="1" presStyleCnt="2"/>
      <dgm:spPr/>
      <dgm:t>
        <a:bodyPr/>
        <a:lstStyle/>
        <a:p>
          <a:endParaRPr lang="en-US"/>
        </a:p>
      </dgm:t>
    </dgm:pt>
    <dgm:pt modelId="{34CC249D-7352-4C73-A7BF-C6D25810A7DC}" type="pres">
      <dgm:prSet presAssocID="{67A5BF8F-91CA-4E90-83A5-189E86D9F70C}" presName="connTx" presStyleLbl="parChTrans1D2" presStyleIdx="1" presStyleCnt="2"/>
      <dgm:spPr/>
      <dgm:t>
        <a:bodyPr/>
        <a:lstStyle/>
        <a:p>
          <a:endParaRPr lang="en-US"/>
        </a:p>
      </dgm:t>
    </dgm:pt>
    <dgm:pt modelId="{5EB9E142-D01D-4F82-A99F-63335D2E299B}" type="pres">
      <dgm:prSet presAssocID="{9A239505-9ACF-42C5-B9CF-ACDE37E8C791}" presName="Name30" presStyleCnt="0"/>
      <dgm:spPr/>
      <dgm:t>
        <a:bodyPr/>
        <a:lstStyle/>
        <a:p>
          <a:endParaRPr lang="en-US"/>
        </a:p>
      </dgm:t>
    </dgm:pt>
    <dgm:pt modelId="{848B7372-6E75-4848-B38E-4DBE59E654A6}" type="pres">
      <dgm:prSet presAssocID="{9A239505-9ACF-42C5-B9CF-ACDE37E8C791}" presName="level2Shape" presStyleLbl="node2" presStyleIdx="1" presStyleCnt="2"/>
      <dgm:spPr/>
      <dgm:t>
        <a:bodyPr/>
        <a:lstStyle/>
        <a:p>
          <a:endParaRPr lang="en-US"/>
        </a:p>
      </dgm:t>
    </dgm:pt>
    <dgm:pt modelId="{1AC58B23-3E7E-4B23-BD94-4059376D053E}" type="pres">
      <dgm:prSet presAssocID="{9A239505-9ACF-42C5-B9CF-ACDE37E8C791}" presName="hierChild3" presStyleCnt="0"/>
      <dgm:spPr/>
      <dgm:t>
        <a:bodyPr/>
        <a:lstStyle/>
        <a:p>
          <a:endParaRPr lang="en-US"/>
        </a:p>
      </dgm:t>
    </dgm:pt>
    <dgm:pt modelId="{28073C7F-7EA9-47D0-A047-F75C7B9A29CA}" type="pres">
      <dgm:prSet presAssocID="{F2147D27-A009-40A6-BC39-6A92706B9161}" presName="bgShapesFlow" presStyleCnt="0"/>
      <dgm:spPr/>
      <dgm:t>
        <a:bodyPr/>
        <a:lstStyle/>
        <a:p>
          <a:endParaRPr lang="en-US"/>
        </a:p>
      </dgm:t>
    </dgm:pt>
    <dgm:pt modelId="{14122D54-2E49-4BC6-80A3-1532A7E6C8EF}" type="pres">
      <dgm:prSet presAssocID="{073E29FE-DDC1-4FD7-9362-C1AE8BCD06A1}" presName="rectComp" presStyleCnt="0"/>
      <dgm:spPr/>
      <dgm:t>
        <a:bodyPr/>
        <a:lstStyle/>
        <a:p>
          <a:endParaRPr lang="en-US"/>
        </a:p>
      </dgm:t>
    </dgm:pt>
    <dgm:pt modelId="{39AFE3E3-0023-4FA1-BB8B-05DF8B72C57B}" type="pres">
      <dgm:prSet presAssocID="{073E29FE-DDC1-4FD7-9362-C1AE8BCD06A1}" presName="bgRect" presStyleLbl="bgShp" presStyleIdx="0" presStyleCnt="4"/>
      <dgm:spPr/>
      <dgm:t>
        <a:bodyPr/>
        <a:lstStyle/>
        <a:p>
          <a:endParaRPr lang="en-US"/>
        </a:p>
      </dgm:t>
    </dgm:pt>
    <dgm:pt modelId="{75038C4A-82CF-418A-B710-CE670EB1C523}" type="pres">
      <dgm:prSet presAssocID="{073E29FE-DDC1-4FD7-9362-C1AE8BCD06A1}" presName="bgRectTx" presStyleLbl="bgShp" presStyleIdx="0" presStyleCnt="4">
        <dgm:presLayoutVars>
          <dgm:bulletEnabled val="1"/>
        </dgm:presLayoutVars>
      </dgm:prSet>
      <dgm:spPr/>
      <dgm:t>
        <a:bodyPr/>
        <a:lstStyle/>
        <a:p>
          <a:endParaRPr lang="en-US"/>
        </a:p>
      </dgm:t>
    </dgm:pt>
    <dgm:pt modelId="{79260DA4-E7B9-464E-A66C-26E4CCE73286}" type="pres">
      <dgm:prSet presAssocID="{073E29FE-DDC1-4FD7-9362-C1AE8BCD06A1}" presName="spComp" presStyleCnt="0"/>
      <dgm:spPr/>
      <dgm:t>
        <a:bodyPr/>
        <a:lstStyle/>
        <a:p>
          <a:endParaRPr lang="en-US"/>
        </a:p>
      </dgm:t>
    </dgm:pt>
    <dgm:pt modelId="{1B5EA171-E665-4A68-B712-0E87D14A81D4}" type="pres">
      <dgm:prSet presAssocID="{073E29FE-DDC1-4FD7-9362-C1AE8BCD06A1}" presName="hSp" presStyleCnt="0"/>
      <dgm:spPr/>
      <dgm:t>
        <a:bodyPr/>
        <a:lstStyle/>
        <a:p>
          <a:endParaRPr lang="en-US"/>
        </a:p>
      </dgm:t>
    </dgm:pt>
    <dgm:pt modelId="{4AA0E80D-1544-47AE-9516-A5B6835C64F3}" type="pres">
      <dgm:prSet presAssocID="{FE359559-F8C1-40B3-BB3B-23F60950E189}" presName="rectComp" presStyleCnt="0"/>
      <dgm:spPr/>
      <dgm:t>
        <a:bodyPr/>
        <a:lstStyle/>
        <a:p>
          <a:endParaRPr lang="en-US"/>
        </a:p>
      </dgm:t>
    </dgm:pt>
    <dgm:pt modelId="{4AAB18AF-1D32-4062-8F6E-A482FB273D94}" type="pres">
      <dgm:prSet presAssocID="{FE359559-F8C1-40B3-BB3B-23F60950E189}" presName="bgRect" presStyleLbl="bgShp" presStyleIdx="1" presStyleCnt="4"/>
      <dgm:spPr/>
      <dgm:t>
        <a:bodyPr/>
        <a:lstStyle/>
        <a:p>
          <a:endParaRPr lang="en-US"/>
        </a:p>
      </dgm:t>
    </dgm:pt>
    <dgm:pt modelId="{69F767F2-DAC8-49B0-8F5B-9A1E276AD5C7}" type="pres">
      <dgm:prSet presAssocID="{FE359559-F8C1-40B3-BB3B-23F60950E189}" presName="bgRectTx" presStyleLbl="bgShp" presStyleIdx="1" presStyleCnt="4">
        <dgm:presLayoutVars>
          <dgm:bulletEnabled val="1"/>
        </dgm:presLayoutVars>
      </dgm:prSet>
      <dgm:spPr/>
      <dgm:t>
        <a:bodyPr/>
        <a:lstStyle/>
        <a:p>
          <a:endParaRPr lang="en-US"/>
        </a:p>
      </dgm:t>
    </dgm:pt>
    <dgm:pt modelId="{AD6D63A0-4B16-488B-BBC5-4DB2A02D112E}" type="pres">
      <dgm:prSet presAssocID="{FE359559-F8C1-40B3-BB3B-23F60950E189}" presName="spComp" presStyleCnt="0"/>
      <dgm:spPr/>
      <dgm:t>
        <a:bodyPr/>
        <a:lstStyle/>
        <a:p>
          <a:endParaRPr lang="en-US"/>
        </a:p>
      </dgm:t>
    </dgm:pt>
    <dgm:pt modelId="{531C12A8-E2BD-491C-8431-59F2863452B9}" type="pres">
      <dgm:prSet presAssocID="{FE359559-F8C1-40B3-BB3B-23F60950E189}" presName="hSp" presStyleCnt="0"/>
      <dgm:spPr/>
      <dgm:t>
        <a:bodyPr/>
        <a:lstStyle/>
        <a:p>
          <a:endParaRPr lang="en-US"/>
        </a:p>
      </dgm:t>
    </dgm:pt>
    <dgm:pt modelId="{6B9C8E0E-E5B2-4C65-906B-A77CA417211F}" type="pres">
      <dgm:prSet presAssocID="{DD2F9844-0BAC-462A-9065-9BE9ADE91F10}" presName="rectComp" presStyleCnt="0"/>
      <dgm:spPr/>
      <dgm:t>
        <a:bodyPr/>
        <a:lstStyle/>
        <a:p>
          <a:endParaRPr lang="en-US"/>
        </a:p>
      </dgm:t>
    </dgm:pt>
    <dgm:pt modelId="{E2BCEB00-CCA0-4475-AE32-C01CDE31FEF9}" type="pres">
      <dgm:prSet presAssocID="{DD2F9844-0BAC-462A-9065-9BE9ADE91F10}" presName="bgRect" presStyleLbl="bgShp" presStyleIdx="2" presStyleCnt="4"/>
      <dgm:spPr/>
      <dgm:t>
        <a:bodyPr/>
        <a:lstStyle/>
        <a:p>
          <a:endParaRPr lang="en-US"/>
        </a:p>
      </dgm:t>
    </dgm:pt>
    <dgm:pt modelId="{D45417D3-015D-4BF8-8CE8-FA82B1D01DA2}" type="pres">
      <dgm:prSet presAssocID="{DD2F9844-0BAC-462A-9065-9BE9ADE91F10}" presName="bgRectTx" presStyleLbl="bgShp" presStyleIdx="2" presStyleCnt="4">
        <dgm:presLayoutVars>
          <dgm:bulletEnabled val="1"/>
        </dgm:presLayoutVars>
      </dgm:prSet>
      <dgm:spPr/>
      <dgm:t>
        <a:bodyPr/>
        <a:lstStyle/>
        <a:p>
          <a:endParaRPr lang="en-US"/>
        </a:p>
      </dgm:t>
    </dgm:pt>
    <dgm:pt modelId="{443669A1-ECE4-4D4E-AC3F-9F2C59D43BED}" type="pres">
      <dgm:prSet presAssocID="{DD2F9844-0BAC-462A-9065-9BE9ADE91F10}" presName="spComp" presStyleCnt="0"/>
      <dgm:spPr/>
      <dgm:t>
        <a:bodyPr/>
        <a:lstStyle/>
        <a:p>
          <a:endParaRPr lang="en-US"/>
        </a:p>
      </dgm:t>
    </dgm:pt>
    <dgm:pt modelId="{5EF9DDBA-6E30-44C6-BCDE-22202DAEC28B}" type="pres">
      <dgm:prSet presAssocID="{DD2F9844-0BAC-462A-9065-9BE9ADE91F10}" presName="hSp" presStyleCnt="0"/>
      <dgm:spPr/>
      <dgm:t>
        <a:bodyPr/>
        <a:lstStyle/>
        <a:p>
          <a:endParaRPr lang="en-US"/>
        </a:p>
      </dgm:t>
    </dgm:pt>
    <dgm:pt modelId="{1ACF7448-CA41-4AE8-8C98-EF1171B80401}" type="pres">
      <dgm:prSet presAssocID="{783DE7BE-F68A-4127-A104-5B07C276D221}" presName="rectComp" presStyleCnt="0"/>
      <dgm:spPr/>
      <dgm:t>
        <a:bodyPr/>
        <a:lstStyle/>
        <a:p>
          <a:endParaRPr lang="en-US"/>
        </a:p>
      </dgm:t>
    </dgm:pt>
    <dgm:pt modelId="{FF84919B-1937-4EA9-A8CD-4FD9B84E0286}" type="pres">
      <dgm:prSet presAssocID="{783DE7BE-F68A-4127-A104-5B07C276D221}" presName="bgRect" presStyleLbl="bgShp" presStyleIdx="3" presStyleCnt="4"/>
      <dgm:spPr/>
      <dgm:t>
        <a:bodyPr/>
        <a:lstStyle/>
        <a:p>
          <a:endParaRPr lang="en-US"/>
        </a:p>
      </dgm:t>
    </dgm:pt>
    <dgm:pt modelId="{AD437C2B-47F6-4CF5-9063-48E565EB9216}" type="pres">
      <dgm:prSet presAssocID="{783DE7BE-F68A-4127-A104-5B07C276D221}" presName="bgRectTx" presStyleLbl="bgShp" presStyleIdx="3" presStyleCnt="4">
        <dgm:presLayoutVars>
          <dgm:bulletEnabled val="1"/>
        </dgm:presLayoutVars>
      </dgm:prSet>
      <dgm:spPr/>
      <dgm:t>
        <a:bodyPr/>
        <a:lstStyle/>
        <a:p>
          <a:endParaRPr lang="en-US"/>
        </a:p>
      </dgm:t>
    </dgm:pt>
  </dgm:ptLst>
  <dgm:cxnLst>
    <dgm:cxn modelId="{C75D2623-0418-4063-9858-D598C02F4083}" type="presOf" srcId="{6DEB3CDC-DCC7-4D08-91E9-201DC6DB70DC}" destId="{C3B169CC-8D29-456A-8FD1-6C2B72A6F2BE}" srcOrd="1" destOrd="0" presId="urn:microsoft.com/office/officeart/2005/8/layout/hierarchy5"/>
    <dgm:cxn modelId="{B54FAD7C-F272-4769-A18F-9DCE6963D2F6}" type="presOf" srcId="{B32983A5-87B8-4058-9E7B-D549AAEAEAEF}" destId="{406944EE-1446-4392-BA89-41E3F9DF6CCB}" srcOrd="0" destOrd="0" presId="urn:microsoft.com/office/officeart/2005/8/layout/hierarchy5"/>
    <dgm:cxn modelId="{0A340FC8-90A4-48E0-A693-200FF57068CA}" type="presOf" srcId="{6F89D391-D3DC-4A8F-A632-A4667DFAB181}" destId="{7125840D-1189-4B89-A0A2-85091397D349}" srcOrd="0" destOrd="0" presId="urn:microsoft.com/office/officeart/2005/8/layout/hierarchy5"/>
    <dgm:cxn modelId="{55B1AE98-2856-4966-99BE-88D456CD14C7}" type="presOf" srcId="{29E6FF5C-74E1-4D37-99CA-2FA710B740FF}" destId="{B58E909B-48AE-4229-BE83-B19BF2B3BAE8}" srcOrd="0" destOrd="0" presId="urn:microsoft.com/office/officeart/2005/8/layout/hierarchy5"/>
    <dgm:cxn modelId="{9BE26D66-5A33-4C56-8A26-CE760FEB2F76}" type="presOf" srcId="{1FFDD38F-6258-4B9E-8A83-518D632EE8FE}" destId="{261C38F1-6CBF-4AB9-A51E-3ADCA047D177}" srcOrd="0" destOrd="0" presId="urn:microsoft.com/office/officeart/2005/8/layout/hierarchy5"/>
    <dgm:cxn modelId="{759BADDB-ECB8-49DF-9918-278954996988}" srcId="{F2147D27-A009-40A6-BC39-6A92706B9161}" destId="{073E29FE-DDC1-4FD7-9362-C1AE8BCD06A1}" srcOrd="1" destOrd="0" parTransId="{FCA10C64-1B71-44FD-A86E-1B3DAE9C1EF2}" sibTransId="{A3E533ED-CC7A-46BE-83CF-E48B9DDC3A58}"/>
    <dgm:cxn modelId="{54CFF5E1-C2C2-4E59-B2E4-612B23C7D9CD}" type="presOf" srcId="{FE359559-F8C1-40B3-BB3B-23F60950E189}" destId="{4AAB18AF-1D32-4062-8F6E-A482FB273D94}" srcOrd="0" destOrd="0" presId="urn:microsoft.com/office/officeart/2005/8/layout/hierarchy5"/>
    <dgm:cxn modelId="{AFFF1135-6CE8-4131-8191-DC23248F67F5}" type="presOf" srcId="{7A8A825B-7D40-45F3-BF86-ED3D87136B52}" destId="{EE3D2601-33C7-42CE-8F22-A7CF7A48D96D}" srcOrd="0" destOrd="0" presId="urn:microsoft.com/office/officeart/2005/8/layout/hierarchy5"/>
    <dgm:cxn modelId="{676D04F8-D217-4B48-A3E9-4C45933F4CC9}" type="presOf" srcId="{AA8198A6-9E87-4388-A530-B52779634743}" destId="{8B977A73-8F62-457E-A0AA-9BBDF2EBB2AB}" srcOrd="0" destOrd="0" presId="urn:microsoft.com/office/officeart/2005/8/layout/hierarchy5"/>
    <dgm:cxn modelId="{67CE5C3B-CAE3-4CC4-8470-4D7C5A342654}" srcId="{2D94F371-E170-48B9-9826-5B742EC64DA1}" destId="{29E6FF5C-74E1-4D37-99CA-2FA710B740FF}" srcOrd="0" destOrd="0" parTransId="{0D94FFD9-9783-4E65-9277-342C4D130CD2}" sibTransId="{F66995D1-4E1D-47A8-82BC-6149962728B6}"/>
    <dgm:cxn modelId="{49377CFB-DAC7-4334-BEEC-182862E1AF0D}" type="presOf" srcId="{0D94FFD9-9783-4E65-9277-342C4D130CD2}" destId="{78678180-EBE3-46A9-9A3F-7571400EB668}" srcOrd="1" destOrd="0" presId="urn:microsoft.com/office/officeart/2005/8/layout/hierarchy5"/>
    <dgm:cxn modelId="{8BF7521E-0DDF-4866-AB4E-B87F30F5ADB6}" srcId="{1FFDD38F-6258-4B9E-8A83-518D632EE8FE}" destId="{327B88FF-D21B-449D-814B-A83A306776EE}" srcOrd="2" destOrd="0" parTransId="{A76564AB-AE92-4AE5-BF8D-20FA3DEA41EF}" sibTransId="{EDAC19BC-32D6-417B-A3B7-C005FD04C398}"/>
    <dgm:cxn modelId="{A582B9CF-88ED-4F09-93C2-1A4371BED471}" type="presOf" srcId="{2F48AEF7-8C28-4EB1-8448-DBFE769EF817}" destId="{847C1A11-B779-4928-A208-A0461070E8F8}" srcOrd="0" destOrd="0" presId="urn:microsoft.com/office/officeart/2005/8/layout/hierarchy5"/>
    <dgm:cxn modelId="{9F07875F-B5BD-4E51-A6DC-BA5EA090833F}" type="presOf" srcId="{67A5BF8F-91CA-4E90-83A5-189E86D9F70C}" destId="{34CC249D-7352-4C73-A7BF-C6D25810A7DC}" srcOrd="1" destOrd="0" presId="urn:microsoft.com/office/officeart/2005/8/layout/hierarchy5"/>
    <dgm:cxn modelId="{97AAC776-2CCA-4FAC-AB61-DB25D519DB94}" type="presOf" srcId="{F2147D27-A009-40A6-BC39-6A92706B9161}" destId="{F7CA949C-6A98-40D3-AC7F-B1C95DFEAE3F}" srcOrd="0" destOrd="0" presId="urn:microsoft.com/office/officeart/2005/8/layout/hierarchy5"/>
    <dgm:cxn modelId="{45DDA95D-F44A-4132-A2AF-13AD2C7853FA}" type="presOf" srcId="{0D94FFD9-9783-4E65-9277-342C4D130CD2}" destId="{A3F50800-F025-4F6B-B191-C06207691DD8}" srcOrd="0" destOrd="0" presId="urn:microsoft.com/office/officeart/2005/8/layout/hierarchy5"/>
    <dgm:cxn modelId="{43D0575F-0EB2-4AA0-953F-73C6034D5ADD}" type="presOf" srcId="{FE359559-F8C1-40B3-BB3B-23F60950E189}" destId="{69F767F2-DAC8-49B0-8F5B-9A1E276AD5C7}" srcOrd="1" destOrd="0" presId="urn:microsoft.com/office/officeart/2005/8/layout/hierarchy5"/>
    <dgm:cxn modelId="{DC1B4AC1-2F01-479A-965F-4A206CDD2481}" type="presOf" srcId="{7832D277-3CFA-4ACA-97C4-8849C6E8B51B}" destId="{715745EC-198D-4FF0-9D36-2077A1C5A8E0}" srcOrd="1" destOrd="0" presId="urn:microsoft.com/office/officeart/2005/8/layout/hierarchy5"/>
    <dgm:cxn modelId="{0729A05A-6E0D-4012-A738-B00D77C7D241}" type="presOf" srcId="{B32983A5-87B8-4058-9E7B-D549AAEAEAEF}" destId="{1CBD4A9E-07A6-42E3-9010-566C16125EEF}" srcOrd="1" destOrd="0" presId="urn:microsoft.com/office/officeart/2005/8/layout/hierarchy5"/>
    <dgm:cxn modelId="{1E701F5E-F69F-47D1-A388-B76ED0ED58DF}" srcId="{F2147D27-A009-40A6-BC39-6A92706B9161}" destId="{DD2F9844-0BAC-462A-9065-9BE9ADE91F10}" srcOrd="3" destOrd="0" parTransId="{D4DFE980-7026-42B6-8141-80201AB0B7EF}" sibTransId="{D14D8E94-EAC1-49B4-AF9A-7B46286E5127}"/>
    <dgm:cxn modelId="{3FFA27D0-343F-44FD-89FB-8E67C805629E}" type="presOf" srcId="{6DEB3CDC-DCC7-4D08-91E9-201DC6DB70DC}" destId="{D09D72E6-28C3-45BC-9049-D105F2AF1FE8}" srcOrd="0" destOrd="0" presId="urn:microsoft.com/office/officeart/2005/8/layout/hierarchy5"/>
    <dgm:cxn modelId="{064D8225-0511-4200-B245-471A174EEADD}" type="presOf" srcId="{783DE7BE-F68A-4127-A104-5B07C276D221}" destId="{FF84919B-1937-4EA9-A8CD-4FD9B84E0286}" srcOrd="0" destOrd="0" presId="urn:microsoft.com/office/officeart/2005/8/layout/hierarchy5"/>
    <dgm:cxn modelId="{40EB863B-AED1-4B4C-AE52-4E66DE6DB5FD}" srcId="{1FFDD38F-6258-4B9E-8A83-518D632EE8FE}" destId="{AA8198A6-9E87-4388-A530-B52779634743}" srcOrd="3" destOrd="0" parTransId="{7832D277-3CFA-4ACA-97C4-8849C6E8B51B}" sibTransId="{1C1CC700-5FED-446B-B585-2DA4492293D7}"/>
    <dgm:cxn modelId="{FD88889C-4094-4BFD-BAF4-2A21897C58E5}" srcId="{6F89D391-D3DC-4A8F-A632-A4667DFAB181}" destId="{D63D44C4-E9FB-43A9-AB14-46FFE92E5464}" srcOrd="0" destOrd="0" parTransId="{BB9A7170-CEDC-411F-91D5-6C6713585B10}" sibTransId="{2E0AEA38-63B0-4B4E-A1E4-47DA511AAC0A}"/>
    <dgm:cxn modelId="{EA325060-7C1B-493A-A0AC-B8EA1ED6219C}" srcId="{AA8198A6-9E87-4388-A530-B52779634743}" destId="{7A8A825B-7D40-45F3-BF86-ED3D87136B52}" srcOrd="0" destOrd="0" parTransId="{6DEB3CDC-DCC7-4D08-91E9-201DC6DB70DC}" sibTransId="{F102F276-1028-4A21-B674-679D134E18B3}"/>
    <dgm:cxn modelId="{EB6A099C-20EB-4065-8778-BC2D485A6D27}" type="presOf" srcId="{3C251823-2746-4803-9EBA-E6C0FDD3837F}" destId="{49025AEE-4B85-49D9-A5F2-65645825CE3F}" srcOrd="0" destOrd="0" presId="urn:microsoft.com/office/officeart/2005/8/layout/hierarchy5"/>
    <dgm:cxn modelId="{E8B15E26-BBA1-45D7-82A7-9568E63A30AE}" type="presOf" srcId="{7DC715A1-C8C6-4BCD-AF1E-E7EAC77CD89A}" destId="{A8A5F77B-79A5-436B-81E5-E72DB9A1493D}" srcOrd="1" destOrd="0" presId="urn:microsoft.com/office/officeart/2005/8/layout/hierarchy5"/>
    <dgm:cxn modelId="{E6521FE8-EDEC-4034-8844-3D279DD3CD23}" type="presOf" srcId="{9A239505-9ACF-42C5-B9CF-ACDE37E8C791}" destId="{848B7372-6E75-4848-B38E-4DBE59E654A6}" srcOrd="0" destOrd="0" presId="urn:microsoft.com/office/officeart/2005/8/layout/hierarchy5"/>
    <dgm:cxn modelId="{3E6E5218-F5D2-4429-B473-EA62521B20F2}" type="presOf" srcId="{D63D44C4-E9FB-43A9-AB14-46FFE92E5464}" destId="{1E5BD5DB-0988-4068-B4AE-127B0947EB10}" srcOrd="0" destOrd="0" presId="urn:microsoft.com/office/officeart/2005/8/layout/hierarchy5"/>
    <dgm:cxn modelId="{1A2E44EF-2E16-4C4F-82CD-7455EA15F691}" type="presOf" srcId="{327B88FF-D21B-449D-814B-A83A306776EE}" destId="{AA72FE0D-5A87-4F1E-B794-A34AA210518E}" srcOrd="0" destOrd="0" presId="urn:microsoft.com/office/officeart/2005/8/layout/hierarchy5"/>
    <dgm:cxn modelId="{A3CDA2EC-D0B6-404D-BAD9-8B3503B02903}" srcId="{1FFDD38F-6258-4B9E-8A83-518D632EE8FE}" destId="{6F89D391-D3DC-4A8F-A632-A4667DFAB181}" srcOrd="0" destOrd="0" parTransId="{B32983A5-87B8-4058-9E7B-D549AAEAEAEF}" sibTransId="{37EA0FEB-C5C1-42E2-8772-347BD7D28698}"/>
    <dgm:cxn modelId="{74CEA772-52C6-456C-B18D-2F52C9DC78C4}" type="presOf" srcId="{783DE7BE-F68A-4127-A104-5B07C276D221}" destId="{AD437C2B-47F6-4CF5-9063-48E565EB9216}" srcOrd="1" destOrd="0" presId="urn:microsoft.com/office/officeart/2005/8/layout/hierarchy5"/>
    <dgm:cxn modelId="{8A4E48CA-4080-4377-B056-DEA8BAB7094C}" type="presOf" srcId="{A76564AB-AE92-4AE5-BF8D-20FA3DEA41EF}" destId="{43EAD922-D538-4DBE-949F-AF3CB1F5A439}" srcOrd="1" destOrd="0" presId="urn:microsoft.com/office/officeart/2005/8/layout/hierarchy5"/>
    <dgm:cxn modelId="{D188AF86-1FE9-48E5-A693-1E7FB0F976ED}" type="presOf" srcId="{67A5BF8F-91CA-4E90-83A5-189E86D9F70C}" destId="{0D988FD0-E082-4C13-8066-CF270F802C25}" srcOrd="0" destOrd="0" presId="urn:microsoft.com/office/officeart/2005/8/layout/hierarchy5"/>
    <dgm:cxn modelId="{00C03A6D-78F7-439F-956B-C775C721CBD8}" type="presOf" srcId="{073E29FE-DDC1-4FD7-9362-C1AE8BCD06A1}" destId="{39AFE3E3-0023-4FA1-BB8B-05DF8B72C57B}" srcOrd="0" destOrd="0" presId="urn:microsoft.com/office/officeart/2005/8/layout/hierarchy5"/>
    <dgm:cxn modelId="{CB8CF271-56AA-4BA4-A236-9E260D50A394}" type="presOf" srcId="{35697A74-7F68-47A0-B339-47D4E49F3A52}" destId="{CBC9086C-F111-42B2-83D1-B4576D181D44}" srcOrd="0" destOrd="0" presId="urn:microsoft.com/office/officeart/2005/8/layout/hierarchy5"/>
    <dgm:cxn modelId="{8D4D2D73-E2B1-45A4-8AB8-E167FF408DC5}" srcId="{F2147D27-A009-40A6-BC39-6A92706B9161}" destId="{6464040B-C323-4FFC-A7F1-DB0816D44746}" srcOrd="0" destOrd="0" parTransId="{06CAACB8-48FB-4721-8B69-961ECAA09CDE}" sibTransId="{4269FEB0-8FB6-4318-93A9-0AEFD4417CFC}"/>
    <dgm:cxn modelId="{8364CB22-EFAD-41E4-BE4F-EEFA3CD6B708}" srcId="{F2147D27-A009-40A6-BC39-6A92706B9161}" destId="{FE359559-F8C1-40B3-BB3B-23F60950E189}" srcOrd="2" destOrd="0" parTransId="{BEF19C7F-93EF-49B0-990A-C0861EAA3015}" sibTransId="{298DEA50-3525-4F0B-B0B0-0B00E0A04C37}"/>
    <dgm:cxn modelId="{9086980C-4FEC-4A3D-ABF9-6A3C28E9763F}" type="presOf" srcId="{073E29FE-DDC1-4FD7-9362-C1AE8BCD06A1}" destId="{75038C4A-82CF-418A-B710-CE670EB1C523}" srcOrd="1" destOrd="0" presId="urn:microsoft.com/office/officeart/2005/8/layout/hierarchy5"/>
    <dgm:cxn modelId="{A6CC8ACC-57EF-4443-9306-10A34FB708A9}" type="presOf" srcId="{BB9A7170-CEDC-411F-91D5-6C6713585B10}" destId="{57C2E7AC-6F73-4DFA-947F-2070C5F9F22C}" srcOrd="1" destOrd="0" presId="urn:microsoft.com/office/officeart/2005/8/layout/hierarchy5"/>
    <dgm:cxn modelId="{DE5CDDCE-16A6-4DC9-A786-1CDED8EB3535}" type="presOf" srcId="{A76564AB-AE92-4AE5-BF8D-20FA3DEA41EF}" destId="{3B00BB52-3519-44C1-8A17-158C6FC0A39D}" srcOrd="0" destOrd="0" presId="urn:microsoft.com/office/officeart/2005/8/layout/hierarchy5"/>
    <dgm:cxn modelId="{5A18B215-F524-475D-A84C-EE73A0C9554B}" srcId="{1FFDD38F-6258-4B9E-8A83-518D632EE8FE}" destId="{2D94F371-E170-48B9-9826-5B742EC64DA1}" srcOrd="1" destOrd="0" parTransId="{35697A74-7F68-47A0-B339-47D4E49F3A52}" sibTransId="{BEF311FC-6377-4758-97D1-10FCAF9AF0D9}"/>
    <dgm:cxn modelId="{9978482E-B812-43D4-9DCE-6E9CCC9D41A6}" srcId="{F2147D27-A009-40A6-BC39-6A92706B9161}" destId="{783DE7BE-F68A-4127-A104-5B07C276D221}" srcOrd="4" destOrd="0" parTransId="{2AEA74D6-0115-449D-A810-098AAC027576}" sibTransId="{5A17D820-EE0D-41DF-BBB2-7F42F487F068}"/>
    <dgm:cxn modelId="{21CAFB80-CFC1-4B78-A391-62F25DB1C9DD}" type="presOf" srcId="{DD2F9844-0BAC-462A-9065-9BE9ADE91F10}" destId="{D45417D3-015D-4BF8-8CE8-FA82B1D01DA2}" srcOrd="1" destOrd="0" presId="urn:microsoft.com/office/officeart/2005/8/layout/hierarchy5"/>
    <dgm:cxn modelId="{0AE8F050-9211-4E66-B655-85A0583A3856}" type="presOf" srcId="{BB9A7170-CEDC-411F-91D5-6C6713585B10}" destId="{82F13BFB-74A0-4942-88A2-6CFC4AAABBBD}" srcOrd="0" destOrd="0" presId="urn:microsoft.com/office/officeart/2005/8/layout/hierarchy5"/>
    <dgm:cxn modelId="{1DD6344C-B5F1-4CE5-BE2C-6A482116DB53}" type="presOf" srcId="{7832D277-3CFA-4ACA-97C4-8849C6E8B51B}" destId="{3C0C8AA8-C00C-4892-A90F-BAF64634899A}" srcOrd="0" destOrd="0" presId="urn:microsoft.com/office/officeart/2005/8/layout/hierarchy5"/>
    <dgm:cxn modelId="{E8F2462C-BD9F-4831-8D7A-53F3E9C4CA13}" type="presOf" srcId="{DD2F9844-0BAC-462A-9065-9BE9ADE91F10}" destId="{E2BCEB00-CCA0-4475-AE32-C01CDE31FEF9}" srcOrd="0" destOrd="0" presId="urn:microsoft.com/office/officeart/2005/8/layout/hierarchy5"/>
    <dgm:cxn modelId="{04872889-C402-4320-936F-380A98670350}" srcId="{327B88FF-D21B-449D-814B-A83A306776EE}" destId="{2F48AEF7-8C28-4EB1-8448-DBFE769EF817}" srcOrd="0" destOrd="0" parTransId="{3C251823-2746-4803-9EBA-E6C0FDD3837F}" sibTransId="{8769AADB-E066-4333-9CC8-8D0EB41D4B33}"/>
    <dgm:cxn modelId="{B902EB15-180C-492A-BA17-8C9F47A4F6BD}" type="presOf" srcId="{6464040B-C323-4FFC-A7F1-DB0816D44746}" destId="{8D1BA883-75BC-4B0E-B426-8B9926B7686B}" srcOrd="0" destOrd="0" presId="urn:microsoft.com/office/officeart/2005/8/layout/hierarchy5"/>
    <dgm:cxn modelId="{36F4A56A-A796-49B8-AC59-BB815DC06DFF}" type="presOf" srcId="{7DC715A1-C8C6-4BCD-AF1E-E7EAC77CD89A}" destId="{4E555F5C-CE48-4D90-AD78-46D6695D3926}" srcOrd="0" destOrd="0" presId="urn:microsoft.com/office/officeart/2005/8/layout/hierarchy5"/>
    <dgm:cxn modelId="{F9D6716A-77A1-4EE5-8635-8693206F8A46}" type="presOf" srcId="{35697A74-7F68-47A0-B339-47D4E49F3A52}" destId="{A49B29CD-73E5-4EE2-AF97-667A1454EDB2}" srcOrd="1" destOrd="0" presId="urn:microsoft.com/office/officeart/2005/8/layout/hierarchy5"/>
    <dgm:cxn modelId="{C93ACE05-D438-4743-AA47-0E6FE0F0619D}" type="presOf" srcId="{2D94F371-E170-48B9-9826-5B742EC64DA1}" destId="{EED60FEB-0020-4417-816F-06E29652DB29}" srcOrd="0" destOrd="0" presId="urn:microsoft.com/office/officeart/2005/8/layout/hierarchy5"/>
    <dgm:cxn modelId="{D27B8E28-23E6-4DC9-960F-8EC2816F95AB}" type="presOf" srcId="{3C251823-2746-4803-9EBA-E6C0FDD3837F}" destId="{174F56A8-2C07-420D-A86A-6F9CDFEBFF43}" srcOrd="1" destOrd="0" presId="urn:microsoft.com/office/officeart/2005/8/layout/hierarchy5"/>
    <dgm:cxn modelId="{B3491AE0-1A6E-459E-977B-21F6874AC232}" srcId="{6464040B-C323-4FFC-A7F1-DB0816D44746}" destId="{1FFDD38F-6258-4B9E-8A83-518D632EE8FE}" srcOrd="0" destOrd="0" parTransId="{7DC715A1-C8C6-4BCD-AF1E-E7EAC77CD89A}" sibTransId="{B374F6F8-1CC9-498D-8D37-9BA651AEAE64}"/>
    <dgm:cxn modelId="{FC6D4B75-3054-44AA-B3AE-E2F1DA9B11F9}" srcId="{6464040B-C323-4FFC-A7F1-DB0816D44746}" destId="{9A239505-9ACF-42C5-B9CF-ACDE37E8C791}" srcOrd="1" destOrd="0" parTransId="{67A5BF8F-91CA-4E90-83A5-189E86D9F70C}" sibTransId="{C1365CAF-6252-4704-A3C1-1EEE37304B0B}"/>
    <dgm:cxn modelId="{0046C681-8F09-484C-A044-2973FBF0C604}" type="presParOf" srcId="{F7CA949C-6A98-40D3-AC7F-B1C95DFEAE3F}" destId="{4845313A-BE76-4EED-AD54-D516D0D490D3}" srcOrd="0" destOrd="0" presId="urn:microsoft.com/office/officeart/2005/8/layout/hierarchy5"/>
    <dgm:cxn modelId="{BBEFF9E8-C09A-44B9-8378-3A05380DC8FA}" type="presParOf" srcId="{4845313A-BE76-4EED-AD54-D516D0D490D3}" destId="{97822B5A-5051-4298-B9C2-11F76D17A930}" srcOrd="0" destOrd="0" presId="urn:microsoft.com/office/officeart/2005/8/layout/hierarchy5"/>
    <dgm:cxn modelId="{9FDC92DA-529A-4826-8E48-953AB580C10A}" type="presParOf" srcId="{4845313A-BE76-4EED-AD54-D516D0D490D3}" destId="{2A8915F6-82A1-4AEB-9167-0F16FF9E3D36}" srcOrd="1" destOrd="0" presId="urn:microsoft.com/office/officeart/2005/8/layout/hierarchy5"/>
    <dgm:cxn modelId="{A64E9F12-848F-48C3-B20D-3BB7D30CA73A}" type="presParOf" srcId="{2A8915F6-82A1-4AEB-9167-0F16FF9E3D36}" destId="{2E1F1543-85F3-4E54-A5AE-0A6F737254EB}" srcOrd="0" destOrd="0" presId="urn:microsoft.com/office/officeart/2005/8/layout/hierarchy5"/>
    <dgm:cxn modelId="{71A391CE-DD45-428A-B91C-D8C586A62B3D}" type="presParOf" srcId="{2E1F1543-85F3-4E54-A5AE-0A6F737254EB}" destId="{8D1BA883-75BC-4B0E-B426-8B9926B7686B}" srcOrd="0" destOrd="0" presId="urn:microsoft.com/office/officeart/2005/8/layout/hierarchy5"/>
    <dgm:cxn modelId="{1F96417F-3645-4898-A6CD-D10257F5C23C}" type="presParOf" srcId="{2E1F1543-85F3-4E54-A5AE-0A6F737254EB}" destId="{E1CA8784-1829-4A0D-8390-50603D7AF7B2}" srcOrd="1" destOrd="0" presId="urn:microsoft.com/office/officeart/2005/8/layout/hierarchy5"/>
    <dgm:cxn modelId="{465F4EE1-2EC2-4609-A7DF-16E728AFB5EF}" type="presParOf" srcId="{E1CA8784-1829-4A0D-8390-50603D7AF7B2}" destId="{4E555F5C-CE48-4D90-AD78-46D6695D3926}" srcOrd="0" destOrd="0" presId="urn:microsoft.com/office/officeart/2005/8/layout/hierarchy5"/>
    <dgm:cxn modelId="{56DC9354-CB12-4A78-BEF0-5CFD83E4E605}" type="presParOf" srcId="{4E555F5C-CE48-4D90-AD78-46D6695D3926}" destId="{A8A5F77B-79A5-436B-81E5-E72DB9A1493D}" srcOrd="0" destOrd="0" presId="urn:microsoft.com/office/officeart/2005/8/layout/hierarchy5"/>
    <dgm:cxn modelId="{1F04EBBE-076B-4E27-B21A-71652BC6EF8F}" type="presParOf" srcId="{E1CA8784-1829-4A0D-8390-50603D7AF7B2}" destId="{BF777157-8BAA-4521-93E6-B392E4248C21}" srcOrd="1" destOrd="0" presId="urn:microsoft.com/office/officeart/2005/8/layout/hierarchy5"/>
    <dgm:cxn modelId="{5EF64916-3362-4DFF-94C9-DFA79D187091}" type="presParOf" srcId="{BF777157-8BAA-4521-93E6-B392E4248C21}" destId="{261C38F1-6CBF-4AB9-A51E-3ADCA047D177}" srcOrd="0" destOrd="0" presId="urn:microsoft.com/office/officeart/2005/8/layout/hierarchy5"/>
    <dgm:cxn modelId="{6F8E73C2-2E0D-4CAE-884E-176DA5FC3B44}" type="presParOf" srcId="{BF777157-8BAA-4521-93E6-B392E4248C21}" destId="{7F399753-878A-40F5-8719-9874A67ECF7B}" srcOrd="1" destOrd="0" presId="urn:microsoft.com/office/officeart/2005/8/layout/hierarchy5"/>
    <dgm:cxn modelId="{4B8012BB-840F-47A2-B403-E2CF6075DA0C}" type="presParOf" srcId="{7F399753-878A-40F5-8719-9874A67ECF7B}" destId="{406944EE-1446-4392-BA89-41E3F9DF6CCB}" srcOrd="0" destOrd="0" presId="urn:microsoft.com/office/officeart/2005/8/layout/hierarchy5"/>
    <dgm:cxn modelId="{0C994BD9-1716-4218-A172-7777D60D5BED}" type="presParOf" srcId="{406944EE-1446-4392-BA89-41E3F9DF6CCB}" destId="{1CBD4A9E-07A6-42E3-9010-566C16125EEF}" srcOrd="0" destOrd="0" presId="urn:microsoft.com/office/officeart/2005/8/layout/hierarchy5"/>
    <dgm:cxn modelId="{CEE7E507-ADE1-4C98-A647-5D566D7A47EE}" type="presParOf" srcId="{7F399753-878A-40F5-8719-9874A67ECF7B}" destId="{F8A986FB-4294-4069-B177-A06C9BCDE6C9}" srcOrd="1" destOrd="0" presId="urn:microsoft.com/office/officeart/2005/8/layout/hierarchy5"/>
    <dgm:cxn modelId="{8E9C9C8E-FD91-4678-B2EC-CD66190E6137}" type="presParOf" srcId="{F8A986FB-4294-4069-B177-A06C9BCDE6C9}" destId="{7125840D-1189-4B89-A0A2-85091397D349}" srcOrd="0" destOrd="0" presId="urn:microsoft.com/office/officeart/2005/8/layout/hierarchy5"/>
    <dgm:cxn modelId="{FA5194F1-C79D-4C22-8DD5-054CE689FFF2}" type="presParOf" srcId="{F8A986FB-4294-4069-B177-A06C9BCDE6C9}" destId="{70C727C0-DE21-477E-AED8-05AF1BE7F12C}" srcOrd="1" destOrd="0" presId="urn:microsoft.com/office/officeart/2005/8/layout/hierarchy5"/>
    <dgm:cxn modelId="{F8B5F3B8-2A7F-4595-AAA0-AF8E6C81C167}" type="presParOf" srcId="{70C727C0-DE21-477E-AED8-05AF1BE7F12C}" destId="{82F13BFB-74A0-4942-88A2-6CFC4AAABBBD}" srcOrd="0" destOrd="0" presId="urn:microsoft.com/office/officeart/2005/8/layout/hierarchy5"/>
    <dgm:cxn modelId="{EA353F4A-E8A8-464A-968C-51484D17BE58}" type="presParOf" srcId="{82F13BFB-74A0-4942-88A2-6CFC4AAABBBD}" destId="{57C2E7AC-6F73-4DFA-947F-2070C5F9F22C}" srcOrd="0" destOrd="0" presId="urn:microsoft.com/office/officeart/2005/8/layout/hierarchy5"/>
    <dgm:cxn modelId="{B66E8237-1E26-4DC7-8F81-7ABB8E4289A1}" type="presParOf" srcId="{70C727C0-DE21-477E-AED8-05AF1BE7F12C}" destId="{342C2C7E-0182-4510-9AE4-1D523F90DED1}" srcOrd="1" destOrd="0" presId="urn:microsoft.com/office/officeart/2005/8/layout/hierarchy5"/>
    <dgm:cxn modelId="{B6DEABAD-FC77-4FA2-B083-6088B5BA59A7}" type="presParOf" srcId="{342C2C7E-0182-4510-9AE4-1D523F90DED1}" destId="{1E5BD5DB-0988-4068-B4AE-127B0947EB10}" srcOrd="0" destOrd="0" presId="urn:microsoft.com/office/officeart/2005/8/layout/hierarchy5"/>
    <dgm:cxn modelId="{4F14C216-A84F-4C42-9770-020DB03D592B}" type="presParOf" srcId="{342C2C7E-0182-4510-9AE4-1D523F90DED1}" destId="{521D9C14-ED14-4FD8-85B8-5D19C4D67D5D}" srcOrd="1" destOrd="0" presId="urn:microsoft.com/office/officeart/2005/8/layout/hierarchy5"/>
    <dgm:cxn modelId="{E9A3319C-F6D9-4923-A790-9D9550786B24}" type="presParOf" srcId="{7F399753-878A-40F5-8719-9874A67ECF7B}" destId="{CBC9086C-F111-42B2-83D1-B4576D181D44}" srcOrd="2" destOrd="0" presId="urn:microsoft.com/office/officeart/2005/8/layout/hierarchy5"/>
    <dgm:cxn modelId="{747AF31B-A3BD-409D-9D88-41FE0DC8179C}" type="presParOf" srcId="{CBC9086C-F111-42B2-83D1-B4576D181D44}" destId="{A49B29CD-73E5-4EE2-AF97-667A1454EDB2}" srcOrd="0" destOrd="0" presId="urn:microsoft.com/office/officeart/2005/8/layout/hierarchy5"/>
    <dgm:cxn modelId="{B970F5EA-0DE2-4B52-BCD2-95642F138CF4}" type="presParOf" srcId="{7F399753-878A-40F5-8719-9874A67ECF7B}" destId="{4DE50049-748B-4F79-A6F8-3A30E1AF1AEF}" srcOrd="3" destOrd="0" presId="urn:microsoft.com/office/officeart/2005/8/layout/hierarchy5"/>
    <dgm:cxn modelId="{8A5A58F9-E8B0-4525-B1C8-3118088AAD8D}" type="presParOf" srcId="{4DE50049-748B-4F79-A6F8-3A30E1AF1AEF}" destId="{EED60FEB-0020-4417-816F-06E29652DB29}" srcOrd="0" destOrd="0" presId="urn:microsoft.com/office/officeart/2005/8/layout/hierarchy5"/>
    <dgm:cxn modelId="{C3C512B3-D39F-40AE-8B51-72B72E69EB84}" type="presParOf" srcId="{4DE50049-748B-4F79-A6F8-3A30E1AF1AEF}" destId="{7265EC24-0401-4724-A404-68F7B9869B3A}" srcOrd="1" destOrd="0" presId="urn:microsoft.com/office/officeart/2005/8/layout/hierarchy5"/>
    <dgm:cxn modelId="{A86CB2B0-F5F5-4660-B7D6-74FFC50D59E7}" type="presParOf" srcId="{7265EC24-0401-4724-A404-68F7B9869B3A}" destId="{A3F50800-F025-4F6B-B191-C06207691DD8}" srcOrd="0" destOrd="0" presId="urn:microsoft.com/office/officeart/2005/8/layout/hierarchy5"/>
    <dgm:cxn modelId="{2D90F950-8C1E-41FA-8EC8-80EA80C4F4D8}" type="presParOf" srcId="{A3F50800-F025-4F6B-B191-C06207691DD8}" destId="{78678180-EBE3-46A9-9A3F-7571400EB668}" srcOrd="0" destOrd="0" presId="urn:microsoft.com/office/officeart/2005/8/layout/hierarchy5"/>
    <dgm:cxn modelId="{B25CB6AF-5527-426C-8056-9C81404F1F2B}" type="presParOf" srcId="{7265EC24-0401-4724-A404-68F7B9869B3A}" destId="{13203D31-D7EE-4513-8F74-066428BC382E}" srcOrd="1" destOrd="0" presId="urn:microsoft.com/office/officeart/2005/8/layout/hierarchy5"/>
    <dgm:cxn modelId="{3EDB0E5F-A516-46EE-92EA-B36EA908496D}" type="presParOf" srcId="{13203D31-D7EE-4513-8F74-066428BC382E}" destId="{B58E909B-48AE-4229-BE83-B19BF2B3BAE8}" srcOrd="0" destOrd="0" presId="urn:microsoft.com/office/officeart/2005/8/layout/hierarchy5"/>
    <dgm:cxn modelId="{1B3BE14B-2EB2-4BF5-8F13-D5EA5E35AFAE}" type="presParOf" srcId="{13203D31-D7EE-4513-8F74-066428BC382E}" destId="{CE25416B-0F3C-4FA2-A985-B169B749B0CF}" srcOrd="1" destOrd="0" presId="urn:microsoft.com/office/officeart/2005/8/layout/hierarchy5"/>
    <dgm:cxn modelId="{F8B73304-4AF8-483D-83D4-4D6E4E3D544C}" type="presParOf" srcId="{7F399753-878A-40F5-8719-9874A67ECF7B}" destId="{3B00BB52-3519-44C1-8A17-158C6FC0A39D}" srcOrd="4" destOrd="0" presId="urn:microsoft.com/office/officeart/2005/8/layout/hierarchy5"/>
    <dgm:cxn modelId="{0189CAA6-5480-4330-8C0E-D6D790A4315A}" type="presParOf" srcId="{3B00BB52-3519-44C1-8A17-158C6FC0A39D}" destId="{43EAD922-D538-4DBE-949F-AF3CB1F5A439}" srcOrd="0" destOrd="0" presId="urn:microsoft.com/office/officeart/2005/8/layout/hierarchy5"/>
    <dgm:cxn modelId="{54725EAB-7ED0-4993-9303-E404A13AC201}" type="presParOf" srcId="{7F399753-878A-40F5-8719-9874A67ECF7B}" destId="{9EA96BAC-CC3D-4DC5-9F86-5B8A0419D1F1}" srcOrd="5" destOrd="0" presId="urn:microsoft.com/office/officeart/2005/8/layout/hierarchy5"/>
    <dgm:cxn modelId="{E89162A2-8B7C-491B-A6ED-6029C792FB30}" type="presParOf" srcId="{9EA96BAC-CC3D-4DC5-9F86-5B8A0419D1F1}" destId="{AA72FE0D-5A87-4F1E-B794-A34AA210518E}" srcOrd="0" destOrd="0" presId="urn:microsoft.com/office/officeart/2005/8/layout/hierarchy5"/>
    <dgm:cxn modelId="{C3277E42-031A-4560-8043-927E44CE2EB3}" type="presParOf" srcId="{9EA96BAC-CC3D-4DC5-9F86-5B8A0419D1F1}" destId="{1CC66838-C3BB-4F63-8DE3-AF70905D42B8}" srcOrd="1" destOrd="0" presId="urn:microsoft.com/office/officeart/2005/8/layout/hierarchy5"/>
    <dgm:cxn modelId="{BF0834A1-229E-48E1-BA35-5FA02F51C982}" type="presParOf" srcId="{1CC66838-C3BB-4F63-8DE3-AF70905D42B8}" destId="{49025AEE-4B85-49D9-A5F2-65645825CE3F}" srcOrd="0" destOrd="0" presId="urn:microsoft.com/office/officeart/2005/8/layout/hierarchy5"/>
    <dgm:cxn modelId="{153C9917-6848-4A18-8D22-DE476410F657}" type="presParOf" srcId="{49025AEE-4B85-49D9-A5F2-65645825CE3F}" destId="{174F56A8-2C07-420D-A86A-6F9CDFEBFF43}" srcOrd="0" destOrd="0" presId="urn:microsoft.com/office/officeart/2005/8/layout/hierarchy5"/>
    <dgm:cxn modelId="{97D1642A-D98A-4F4E-8355-2351C5BE0705}" type="presParOf" srcId="{1CC66838-C3BB-4F63-8DE3-AF70905D42B8}" destId="{581952CE-8F00-4158-B0AC-C2BB364C81BA}" srcOrd="1" destOrd="0" presId="urn:microsoft.com/office/officeart/2005/8/layout/hierarchy5"/>
    <dgm:cxn modelId="{DABDEDF3-E74F-4720-AE73-71380AF9CBC1}" type="presParOf" srcId="{581952CE-8F00-4158-B0AC-C2BB364C81BA}" destId="{847C1A11-B779-4928-A208-A0461070E8F8}" srcOrd="0" destOrd="0" presId="urn:microsoft.com/office/officeart/2005/8/layout/hierarchy5"/>
    <dgm:cxn modelId="{A56FBC26-1361-4A06-ACF5-12E0D5D111A9}" type="presParOf" srcId="{581952CE-8F00-4158-B0AC-C2BB364C81BA}" destId="{6E8D1FE0-172F-4061-9C38-F94C7A13A8CB}" srcOrd="1" destOrd="0" presId="urn:microsoft.com/office/officeart/2005/8/layout/hierarchy5"/>
    <dgm:cxn modelId="{04F2FFDB-8640-4AC7-A348-FABD2A9AF154}" type="presParOf" srcId="{7F399753-878A-40F5-8719-9874A67ECF7B}" destId="{3C0C8AA8-C00C-4892-A90F-BAF64634899A}" srcOrd="6" destOrd="0" presId="urn:microsoft.com/office/officeart/2005/8/layout/hierarchy5"/>
    <dgm:cxn modelId="{2060D343-D76A-4F17-85AD-1D6356BDBC4C}" type="presParOf" srcId="{3C0C8AA8-C00C-4892-A90F-BAF64634899A}" destId="{715745EC-198D-4FF0-9D36-2077A1C5A8E0}" srcOrd="0" destOrd="0" presId="urn:microsoft.com/office/officeart/2005/8/layout/hierarchy5"/>
    <dgm:cxn modelId="{324EAEE4-EFDD-4C2F-BB15-EC28F9B437FF}" type="presParOf" srcId="{7F399753-878A-40F5-8719-9874A67ECF7B}" destId="{768FF17D-B844-432F-B33C-7576C27A902A}" srcOrd="7" destOrd="0" presId="urn:microsoft.com/office/officeart/2005/8/layout/hierarchy5"/>
    <dgm:cxn modelId="{7CDE88E3-7945-42D0-A382-1120BD41F151}" type="presParOf" srcId="{768FF17D-B844-432F-B33C-7576C27A902A}" destId="{8B977A73-8F62-457E-A0AA-9BBDF2EBB2AB}" srcOrd="0" destOrd="0" presId="urn:microsoft.com/office/officeart/2005/8/layout/hierarchy5"/>
    <dgm:cxn modelId="{7FE78238-7BAB-4B85-9A04-1B5D4BFBC263}" type="presParOf" srcId="{768FF17D-B844-432F-B33C-7576C27A902A}" destId="{581F3998-E1F1-48B6-AF98-2398198F5FD1}" srcOrd="1" destOrd="0" presId="urn:microsoft.com/office/officeart/2005/8/layout/hierarchy5"/>
    <dgm:cxn modelId="{63D7BEE2-8A24-4F7C-AF7F-577BF4DB0DE4}" type="presParOf" srcId="{581F3998-E1F1-48B6-AF98-2398198F5FD1}" destId="{D09D72E6-28C3-45BC-9049-D105F2AF1FE8}" srcOrd="0" destOrd="0" presId="urn:microsoft.com/office/officeart/2005/8/layout/hierarchy5"/>
    <dgm:cxn modelId="{C4A6B7DD-24DF-4BE2-B0F1-0F0816256677}" type="presParOf" srcId="{D09D72E6-28C3-45BC-9049-D105F2AF1FE8}" destId="{C3B169CC-8D29-456A-8FD1-6C2B72A6F2BE}" srcOrd="0" destOrd="0" presId="urn:microsoft.com/office/officeart/2005/8/layout/hierarchy5"/>
    <dgm:cxn modelId="{4F383D05-C206-4F49-A7AA-157C69347295}" type="presParOf" srcId="{581F3998-E1F1-48B6-AF98-2398198F5FD1}" destId="{0D8715DF-1339-4135-935F-1AC07FB20FF2}" srcOrd="1" destOrd="0" presId="urn:microsoft.com/office/officeart/2005/8/layout/hierarchy5"/>
    <dgm:cxn modelId="{A5B3E553-BF3F-4E46-8B81-47A8ADE1B32A}" type="presParOf" srcId="{0D8715DF-1339-4135-935F-1AC07FB20FF2}" destId="{EE3D2601-33C7-42CE-8F22-A7CF7A48D96D}" srcOrd="0" destOrd="0" presId="urn:microsoft.com/office/officeart/2005/8/layout/hierarchy5"/>
    <dgm:cxn modelId="{4F6465C0-3376-407B-9B04-F31C3DD6AEB0}" type="presParOf" srcId="{0D8715DF-1339-4135-935F-1AC07FB20FF2}" destId="{67AD9FEB-E394-4B1C-B31F-14A8EEA6852A}" srcOrd="1" destOrd="0" presId="urn:microsoft.com/office/officeart/2005/8/layout/hierarchy5"/>
    <dgm:cxn modelId="{D5C85DB2-FBA2-48E8-9557-122F167FE894}" type="presParOf" srcId="{E1CA8784-1829-4A0D-8390-50603D7AF7B2}" destId="{0D988FD0-E082-4C13-8066-CF270F802C25}" srcOrd="2" destOrd="0" presId="urn:microsoft.com/office/officeart/2005/8/layout/hierarchy5"/>
    <dgm:cxn modelId="{4C3323EB-C0A9-4991-A2E4-D0071ED89B31}" type="presParOf" srcId="{0D988FD0-E082-4C13-8066-CF270F802C25}" destId="{34CC249D-7352-4C73-A7BF-C6D25810A7DC}" srcOrd="0" destOrd="0" presId="urn:microsoft.com/office/officeart/2005/8/layout/hierarchy5"/>
    <dgm:cxn modelId="{FCF71931-CAD2-4268-B7BD-E0E14F4A7AB3}" type="presParOf" srcId="{E1CA8784-1829-4A0D-8390-50603D7AF7B2}" destId="{5EB9E142-D01D-4F82-A99F-63335D2E299B}" srcOrd="3" destOrd="0" presId="urn:microsoft.com/office/officeart/2005/8/layout/hierarchy5"/>
    <dgm:cxn modelId="{0A34F5E0-6FFF-4DAB-AED8-F6465D72E1DE}" type="presParOf" srcId="{5EB9E142-D01D-4F82-A99F-63335D2E299B}" destId="{848B7372-6E75-4848-B38E-4DBE59E654A6}" srcOrd="0" destOrd="0" presId="urn:microsoft.com/office/officeart/2005/8/layout/hierarchy5"/>
    <dgm:cxn modelId="{E0270F22-E198-4B06-AABF-C22EB7F1E4D1}" type="presParOf" srcId="{5EB9E142-D01D-4F82-A99F-63335D2E299B}" destId="{1AC58B23-3E7E-4B23-BD94-4059376D053E}" srcOrd="1" destOrd="0" presId="urn:microsoft.com/office/officeart/2005/8/layout/hierarchy5"/>
    <dgm:cxn modelId="{A9AE2A31-551F-4A1F-8E4A-E0874B2E8D61}" type="presParOf" srcId="{F7CA949C-6A98-40D3-AC7F-B1C95DFEAE3F}" destId="{28073C7F-7EA9-47D0-A047-F75C7B9A29CA}" srcOrd="1" destOrd="0" presId="urn:microsoft.com/office/officeart/2005/8/layout/hierarchy5"/>
    <dgm:cxn modelId="{FB52A88A-801A-478B-B193-2F3BB09BF2C5}" type="presParOf" srcId="{28073C7F-7EA9-47D0-A047-F75C7B9A29CA}" destId="{14122D54-2E49-4BC6-80A3-1532A7E6C8EF}" srcOrd="0" destOrd="0" presId="urn:microsoft.com/office/officeart/2005/8/layout/hierarchy5"/>
    <dgm:cxn modelId="{4771C6F1-75B0-440D-9EBA-FC9F5FD1B8EB}" type="presParOf" srcId="{14122D54-2E49-4BC6-80A3-1532A7E6C8EF}" destId="{39AFE3E3-0023-4FA1-BB8B-05DF8B72C57B}" srcOrd="0" destOrd="0" presId="urn:microsoft.com/office/officeart/2005/8/layout/hierarchy5"/>
    <dgm:cxn modelId="{22F4BFCB-C65D-430B-A596-2DE3128634ED}" type="presParOf" srcId="{14122D54-2E49-4BC6-80A3-1532A7E6C8EF}" destId="{75038C4A-82CF-418A-B710-CE670EB1C523}" srcOrd="1" destOrd="0" presId="urn:microsoft.com/office/officeart/2005/8/layout/hierarchy5"/>
    <dgm:cxn modelId="{30E5D2A2-C8D7-4A49-9B61-716AD3B90383}" type="presParOf" srcId="{28073C7F-7EA9-47D0-A047-F75C7B9A29CA}" destId="{79260DA4-E7B9-464E-A66C-26E4CCE73286}" srcOrd="1" destOrd="0" presId="urn:microsoft.com/office/officeart/2005/8/layout/hierarchy5"/>
    <dgm:cxn modelId="{41409655-8252-4EB5-9B5F-29988BF942C5}" type="presParOf" srcId="{79260DA4-E7B9-464E-A66C-26E4CCE73286}" destId="{1B5EA171-E665-4A68-B712-0E87D14A81D4}" srcOrd="0" destOrd="0" presId="urn:microsoft.com/office/officeart/2005/8/layout/hierarchy5"/>
    <dgm:cxn modelId="{BDD0F9D0-1B60-40A7-BE6F-30251E6F2674}" type="presParOf" srcId="{28073C7F-7EA9-47D0-A047-F75C7B9A29CA}" destId="{4AA0E80D-1544-47AE-9516-A5B6835C64F3}" srcOrd="2" destOrd="0" presId="urn:microsoft.com/office/officeart/2005/8/layout/hierarchy5"/>
    <dgm:cxn modelId="{95B8AD07-88D6-4F89-AD4D-3D0E4697DF6F}" type="presParOf" srcId="{4AA0E80D-1544-47AE-9516-A5B6835C64F3}" destId="{4AAB18AF-1D32-4062-8F6E-A482FB273D94}" srcOrd="0" destOrd="0" presId="urn:microsoft.com/office/officeart/2005/8/layout/hierarchy5"/>
    <dgm:cxn modelId="{F568494A-DD14-4E1D-A69C-E15E16FC5E97}" type="presParOf" srcId="{4AA0E80D-1544-47AE-9516-A5B6835C64F3}" destId="{69F767F2-DAC8-49B0-8F5B-9A1E276AD5C7}" srcOrd="1" destOrd="0" presId="urn:microsoft.com/office/officeart/2005/8/layout/hierarchy5"/>
    <dgm:cxn modelId="{2F89A9CD-2B04-4093-B0EA-2CA3A5962FCF}" type="presParOf" srcId="{28073C7F-7EA9-47D0-A047-F75C7B9A29CA}" destId="{AD6D63A0-4B16-488B-BBC5-4DB2A02D112E}" srcOrd="3" destOrd="0" presId="urn:microsoft.com/office/officeart/2005/8/layout/hierarchy5"/>
    <dgm:cxn modelId="{7CCE1D1A-61A5-42EB-8B7D-4F1CE3E82A59}" type="presParOf" srcId="{AD6D63A0-4B16-488B-BBC5-4DB2A02D112E}" destId="{531C12A8-E2BD-491C-8431-59F2863452B9}" srcOrd="0" destOrd="0" presId="urn:microsoft.com/office/officeart/2005/8/layout/hierarchy5"/>
    <dgm:cxn modelId="{23BE25D4-DF10-4F9F-BBBF-C05AEC0F01F3}" type="presParOf" srcId="{28073C7F-7EA9-47D0-A047-F75C7B9A29CA}" destId="{6B9C8E0E-E5B2-4C65-906B-A77CA417211F}" srcOrd="4" destOrd="0" presId="urn:microsoft.com/office/officeart/2005/8/layout/hierarchy5"/>
    <dgm:cxn modelId="{16D166F0-FBF8-419A-A45C-E50D2A4F8619}" type="presParOf" srcId="{6B9C8E0E-E5B2-4C65-906B-A77CA417211F}" destId="{E2BCEB00-CCA0-4475-AE32-C01CDE31FEF9}" srcOrd="0" destOrd="0" presId="urn:microsoft.com/office/officeart/2005/8/layout/hierarchy5"/>
    <dgm:cxn modelId="{1C5670AB-387B-4C9B-9D2F-515388C271ED}" type="presParOf" srcId="{6B9C8E0E-E5B2-4C65-906B-A77CA417211F}" destId="{D45417D3-015D-4BF8-8CE8-FA82B1D01DA2}" srcOrd="1" destOrd="0" presId="urn:microsoft.com/office/officeart/2005/8/layout/hierarchy5"/>
    <dgm:cxn modelId="{76671B54-1836-4A5E-BA27-1099437EB9AF}" type="presParOf" srcId="{28073C7F-7EA9-47D0-A047-F75C7B9A29CA}" destId="{443669A1-ECE4-4D4E-AC3F-9F2C59D43BED}" srcOrd="5" destOrd="0" presId="urn:microsoft.com/office/officeart/2005/8/layout/hierarchy5"/>
    <dgm:cxn modelId="{39393C95-C418-4A39-95DA-A9F5B1A8B34A}" type="presParOf" srcId="{443669A1-ECE4-4D4E-AC3F-9F2C59D43BED}" destId="{5EF9DDBA-6E30-44C6-BCDE-22202DAEC28B}" srcOrd="0" destOrd="0" presId="urn:microsoft.com/office/officeart/2005/8/layout/hierarchy5"/>
    <dgm:cxn modelId="{732EBF0C-9912-432F-9540-77647B0AD6B0}" type="presParOf" srcId="{28073C7F-7EA9-47D0-A047-F75C7B9A29CA}" destId="{1ACF7448-CA41-4AE8-8C98-EF1171B80401}" srcOrd="6" destOrd="0" presId="urn:microsoft.com/office/officeart/2005/8/layout/hierarchy5"/>
    <dgm:cxn modelId="{851BAB59-51E4-46AA-A65A-557EED1F9420}" type="presParOf" srcId="{1ACF7448-CA41-4AE8-8C98-EF1171B80401}" destId="{FF84919B-1937-4EA9-A8CD-4FD9B84E0286}" srcOrd="0" destOrd="0" presId="urn:microsoft.com/office/officeart/2005/8/layout/hierarchy5"/>
    <dgm:cxn modelId="{E2BACFB5-5370-4E6F-A263-45DCC76F1C37}" type="presParOf" srcId="{1ACF7448-CA41-4AE8-8C98-EF1171B80401}" destId="{AD437C2B-47F6-4CF5-9063-48E565EB9216}" srcOrd="1" destOrd="0" presId="urn:microsoft.com/office/officeart/2005/8/layout/hierarchy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drawing1.xml><?xml version="1.0" encoding="utf-8"?>
<c:userShapes xmlns:c="http://schemas.openxmlformats.org/drawingml/2006/chart">
  <cdr:relSizeAnchor xmlns:cdr="http://schemas.openxmlformats.org/drawingml/2006/chartDrawing">
    <cdr:from>
      <cdr:x>0.27778</cdr:x>
      <cdr:y>0.9417</cdr:y>
    </cdr:from>
    <cdr:to>
      <cdr:x>0.78704</cdr:x>
      <cdr:y>0.9417</cdr:y>
    </cdr:to>
    <cdr:cxnSp macro="">
      <cdr:nvCxnSpPr>
        <cdr:cNvPr id="3" name="Straight Arrow Connector 2"/>
        <cdr:cNvCxnSpPr/>
      </cdr:nvCxnSpPr>
      <cdr:spPr>
        <a:xfrm xmlns:a="http://schemas.openxmlformats.org/drawingml/2006/main">
          <a:off x="2286000" y="5410200"/>
          <a:ext cx="4191000" cy="0"/>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0.00926</cdr:x>
      <cdr:y>0.26527</cdr:y>
    </cdr:from>
    <cdr:to>
      <cdr:x>0.00926</cdr:x>
      <cdr:y>0.66317</cdr:y>
    </cdr:to>
    <cdr:cxnSp macro="">
      <cdr:nvCxnSpPr>
        <cdr:cNvPr id="5" name="Straight Arrow Connector 4"/>
        <cdr:cNvCxnSpPr/>
      </cdr:nvCxnSpPr>
      <cdr:spPr>
        <a:xfrm xmlns:a="http://schemas.openxmlformats.org/drawingml/2006/main" flipV="1">
          <a:off x="76200" y="1524000"/>
          <a:ext cx="0" cy="2286000"/>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CB6E6F-B515-4842-8E4C-DE70296FB326}" type="datetimeFigureOut">
              <a:rPr lang="en-US" smtClean="0"/>
              <a:pPr/>
              <a:t>8/26/2016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CE6B0A-3256-46AC-B314-9D2A77D2D251}" type="slidenum">
              <a:rPr lang="en-US" smtClean="0"/>
              <a:pPr/>
              <a:t>‹#›</a:t>
            </a:fld>
            <a:endParaRPr lang="en-US" dirty="0"/>
          </a:p>
        </p:txBody>
      </p:sp>
    </p:spTree>
    <p:extLst>
      <p:ext uri="{BB962C8B-B14F-4D97-AF65-F5344CB8AC3E}">
        <p14:creationId xmlns:p14="http://schemas.microsoft.com/office/powerpoint/2010/main" val="30295451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Prepare yourself for high level</a:t>
            </a:r>
            <a:r>
              <a:rPr lang="en-US" baseline="0" dirty="0" smtClean="0"/>
              <a:t> to more detailed conversation about topics . McCoy says suspend your disbelief.</a:t>
            </a:r>
            <a:endParaRPr lang="en-US" dirty="0"/>
          </a:p>
        </p:txBody>
      </p:sp>
      <p:sp>
        <p:nvSpPr>
          <p:cNvPr id="4" name="Slide Number Placeholder 3"/>
          <p:cNvSpPr>
            <a:spLocks noGrp="1"/>
          </p:cNvSpPr>
          <p:nvPr>
            <p:ph type="sldNum" sz="quarter" idx="10"/>
          </p:nvPr>
        </p:nvSpPr>
        <p:spPr/>
        <p:txBody>
          <a:bodyPr/>
          <a:lstStyle/>
          <a:p>
            <a:fld id="{C2CE6B0A-3256-46AC-B314-9D2A77D2D251}" type="slidenum">
              <a:rPr lang="en-US" smtClean="0"/>
              <a:pPr/>
              <a:t>1</a:t>
            </a:fld>
            <a:endParaRPr lang="en-US" dirty="0"/>
          </a:p>
        </p:txBody>
      </p:sp>
    </p:spTree>
    <p:extLst>
      <p:ext uri="{BB962C8B-B14F-4D97-AF65-F5344CB8AC3E}">
        <p14:creationId xmlns:p14="http://schemas.microsoft.com/office/powerpoint/2010/main" val="10736627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smtClean="0"/>
              <a:t>Slight structure change...</a:t>
            </a:r>
          </a:p>
          <a:p>
            <a:pPr marL="0" indent="0">
              <a:buNone/>
            </a:pPr>
            <a:endParaRPr lang="en-US" dirty="0" smtClean="0"/>
          </a:p>
          <a:p>
            <a:pPr marL="228600" indent="-228600">
              <a:buAutoNum type="arabicParenBoth"/>
            </a:pPr>
            <a:r>
              <a:rPr lang="en-US" dirty="0" smtClean="0"/>
              <a:t>The</a:t>
            </a:r>
            <a:r>
              <a:rPr lang="en-US" baseline="0" dirty="0" smtClean="0"/>
              <a:t> stages are changed to better reflect the forecast error inherent when scheduling units and accounting for fuel.</a:t>
            </a:r>
          </a:p>
          <a:p>
            <a:pPr marL="0" indent="0">
              <a:buNone/>
            </a:pPr>
            <a:endParaRPr lang="en-US" baseline="0" dirty="0" smtClean="0"/>
          </a:p>
          <a:p>
            <a:pPr marL="0" indent="0">
              <a:buNone/>
            </a:pPr>
            <a:r>
              <a:rPr lang="en-US" baseline="0" dirty="0" smtClean="0"/>
              <a:t>(2) Resource stacking is difficult when solving for best usage of energy and reserves.</a:t>
            </a:r>
            <a:endParaRPr lang="en-US" dirty="0"/>
          </a:p>
        </p:txBody>
      </p:sp>
      <p:sp>
        <p:nvSpPr>
          <p:cNvPr id="4" name="Slide Number Placeholder 3"/>
          <p:cNvSpPr>
            <a:spLocks noGrp="1"/>
          </p:cNvSpPr>
          <p:nvPr>
            <p:ph type="sldNum" sz="quarter" idx="10"/>
          </p:nvPr>
        </p:nvSpPr>
        <p:spPr/>
        <p:txBody>
          <a:bodyPr/>
          <a:lstStyle/>
          <a:p>
            <a:fld id="{C2CE6B0A-3256-46AC-B314-9D2A77D2D251}" type="slidenum">
              <a:rPr lang="en-US" smtClean="0"/>
              <a:pPr/>
              <a:t>11</a:t>
            </a:fld>
            <a:endParaRPr lang="en-US" dirty="0"/>
          </a:p>
        </p:txBody>
      </p:sp>
    </p:spTree>
    <p:extLst>
      <p:ext uri="{BB962C8B-B14F-4D97-AF65-F5344CB8AC3E}">
        <p14:creationId xmlns:p14="http://schemas.microsoft.com/office/powerpoint/2010/main" val="36856664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Both"/>
            </a:pPr>
            <a:r>
              <a:rPr lang="en-US" dirty="0" smtClean="0"/>
              <a:t>Rolling window is meant to emulate trader’s look ahead during</a:t>
            </a:r>
            <a:r>
              <a:rPr lang="en-US" baseline="0" dirty="0" smtClean="0"/>
              <a:t> preschedule</a:t>
            </a:r>
            <a:endParaRPr lang="en-US" dirty="0" smtClean="0"/>
          </a:p>
          <a:p>
            <a:pPr marL="0" indent="0">
              <a:buNone/>
            </a:pPr>
            <a:endParaRPr lang="en-US" dirty="0" smtClean="0"/>
          </a:p>
          <a:p>
            <a:pPr marL="228600" indent="-228600">
              <a:buAutoNum type="arabicParenBoth"/>
            </a:pPr>
            <a:r>
              <a:rPr lang="en-US" dirty="0" smtClean="0"/>
              <a:t>Day-ahead</a:t>
            </a:r>
            <a:r>
              <a:rPr lang="en-US" baseline="0" dirty="0" smtClean="0"/>
              <a:t> unit commitment more about p</a:t>
            </a:r>
            <a:r>
              <a:rPr lang="en-US" dirty="0" smtClean="0"/>
              <a:t>lant’s needing more notice on fuel usage</a:t>
            </a:r>
            <a:r>
              <a:rPr lang="en-US" baseline="0" dirty="0" smtClean="0"/>
              <a:t> committed in day-ahead: coal and nuclear only in to respond more quickly to a forced outage in a previous day.  Broadly this is about nominating gas  and making purchases and sales on the market.  This distinction can be changed.</a:t>
            </a:r>
          </a:p>
          <a:p>
            <a:pPr marL="0" indent="0">
              <a:buNone/>
            </a:pPr>
            <a:endParaRPr lang="en-US" dirty="0"/>
          </a:p>
        </p:txBody>
      </p:sp>
      <p:sp>
        <p:nvSpPr>
          <p:cNvPr id="4" name="Slide Number Placeholder 3"/>
          <p:cNvSpPr>
            <a:spLocks noGrp="1"/>
          </p:cNvSpPr>
          <p:nvPr>
            <p:ph type="sldNum" sz="quarter" idx="10"/>
          </p:nvPr>
        </p:nvSpPr>
        <p:spPr/>
        <p:txBody>
          <a:bodyPr/>
          <a:lstStyle/>
          <a:p>
            <a:fld id="{C2CE6B0A-3256-46AC-B314-9D2A77D2D251}" type="slidenum">
              <a:rPr lang="en-US" smtClean="0"/>
              <a:pPr/>
              <a:t>12</a:t>
            </a:fld>
            <a:endParaRPr lang="en-US" dirty="0"/>
          </a:p>
        </p:txBody>
      </p:sp>
    </p:spTree>
    <p:extLst>
      <p:ext uri="{BB962C8B-B14F-4D97-AF65-F5344CB8AC3E}">
        <p14:creationId xmlns:p14="http://schemas.microsoft.com/office/powerpoint/2010/main" val="21211886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Both"/>
            </a:pPr>
            <a:r>
              <a:rPr lang="en-US" dirty="0" smtClean="0"/>
              <a:t>Rolling 24 hour window is meant to emulate trader’s look ahead during</a:t>
            </a:r>
            <a:r>
              <a:rPr lang="en-US" baseline="0" dirty="0" smtClean="0"/>
              <a:t> real-time trading</a:t>
            </a:r>
            <a:endParaRPr lang="en-US" dirty="0" smtClean="0"/>
          </a:p>
          <a:p>
            <a:pPr marL="0" indent="0">
              <a:buNone/>
            </a:pPr>
            <a:endParaRPr lang="en-US" dirty="0" smtClean="0"/>
          </a:p>
          <a:p>
            <a:pPr marL="0" indent="0">
              <a:buNone/>
            </a:pPr>
            <a:r>
              <a:rPr lang="en-US" dirty="0" smtClean="0"/>
              <a:t>(2) Hour-ahead</a:t>
            </a:r>
            <a:r>
              <a:rPr lang="en-US" baseline="0" dirty="0" smtClean="0"/>
              <a:t> unit commitment to represent some Simple cycle units access to more immediate fuel sources like storage, could just as easily be in day-ahead.  </a:t>
            </a:r>
          </a:p>
          <a:p>
            <a:pPr marL="0" indent="0">
              <a:buNone/>
            </a:pPr>
            <a:endParaRPr lang="en-US" baseline="0" dirty="0" smtClean="0"/>
          </a:p>
          <a:p>
            <a:pPr marL="0" indent="0">
              <a:buNone/>
            </a:pPr>
            <a:r>
              <a:rPr lang="en-US" baseline="0" dirty="0" smtClean="0"/>
              <a:t>(3) This stage about hour-ahead purchases and adjusting to forecast error from day-ahead</a:t>
            </a:r>
            <a:endParaRPr lang="en-US" dirty="0"/>
          </a:p>
        </p:txBody>
      </p:sp>
      <p:sp>
        <p:nvSpPr>
          <p:cNvPr id="4" name="Slide Number Placeholder 3"/>
          <p:cNvSpPr>
            <a:spLocks noGrp="1"/>
          </p:cNvSpPr>
          <p:nvPr>
            <p:ph type="sldNum" sz="quarter" idx="10"/>
          </p:nvPr>
        </p:nvSpPr>
        <p:spPr/>
        <p:txBody>
          <a:bodyPr/>
          <a:lstStyle/>
          <a:p>
            <a:fld id="{C2CE6B0A-3256-46AC-B314-9D2A77D2D251}" type="slidenum">
              <a:rPr lang="en-US" smtClean="0"/>
              <a:pPr/>
              <a:t>13</a:t>
            </a:fld>
            <a:endParaRPr lang="en-US" dirty="0"/>
          </a:p>
        </p:txBody>
      </p:sp>
    </p:spTree>
    <p:extLst>
      <p:ext uri="{BB962C8B-B14F-4D97-AF65-F5344CB8AC3E}">
        <p14:creationId xmlns:p14="http://schemas.microsoft.com/office/powerpoint/2010/main" val="26706973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about</a:t>
            </a:r>
            <a:r>
              <a:rPr lang="en-US" baseline="0" dirty="0" smtClean="0"/>
              <a:t> representing more forecast error:</a:t>
            </a:r>
          </a:p>
          <a:p>
            <a:endParaRPr lang="en-US" baseline="0" dirty="0" smtClean="0"/>
          </a:p>
          <a:p>
            <a:pPr marL="228600" indent="-228600">
              <a:buAutoNum type="arabicParenBoth"/>
            </a:pPr>
            <a:r>
              <a:rPr lang="en-US" baseline="0" dirty="0" smtClean="0"/>
              <a:t>Difference between what is scheduled and what actually happens</a:t>
            </a:r>
          </a:p>
          <a:p>
            <a:pPr marL="0" indent="0">
              <a:buNone/>
            </a:pPr>
            <a:endParaRPr lang="en-US" baseline="0" dirty="0" smtClean="0"/>
          </a:p>
          <a:p>
            <a:pPr marL="0" indent="0">
              <a:buNone/>
            </a:pPr>
            <a:r>
              <a:rPr lang="en-US" baseline="0" dirty="0" smtClean="0"/>
              <a:t>(2) Fuel accounting on fuel constrained plants: gas and hydro</a:t>
            </a:r>
          </a:p>
          <a:p>
            <a:pPr marL="0" indent="0">
              <a:buNone/>
            </a:pPr>
            <a:endParaRPr lang="en-US" baseline="0" dirty="0" smtClean="0"/>
          </a:p>
          <a:p>
            <a:pPr marL="0" indent="0">
              <a:buNone/>
            </a:pPr>
            <a:r>
              <a:rPr lang="en-US" baseline="0" dirty="0" smtClean="0"/>
              <a:t>(3) Incorporates response to forced outages.</a:t>
            </a:r>
            <a:endParaRPr lang="en-US" dirty="0"/>
          </a:p>
        </p:txBody>
      </p:sp>
      <p:sp>
        <p:nvSpPr>
          <p:cNvPr id="4" name="Slide Number Placeholder 3"/>
          <p:cNvSpPr>
            <a:spLocks noGrp="1"/>
          </p:cNvSpPr>
          <p:nvPr>
            <p:ph type="sldNum" sz="quarter" idx="10"/>
          </p:nvPr>
        </p:nvSpPr>
        <p:spPr/>
        <p:txBody>
          <a:bodyPr/>
          <a:lstStyle/>
          <a:p>
            <a:fld id="{C2CE6B0A-3256-46AC-B314-9D2A77D2D251}" type="slidenum">
              <a:rPr lang="en-US" smtClean="0"/>
              <a:pPr/>
              <a:t>14</a:t>
            </a:fld>
            <a:endParaRPr lang="en-US" dirty="0"/>
          </a:p>
        </p:txBody>
      </p:sp>
    </p:spTree>
    <p:extLst>
      <p:ext uri="{BB962C8B-B14F-4D97-AF65-F5344CB8AC3E}">
        <p14:creationId xmlns:p14="http://schemas.microsoft.com/office/powerpoint/2010/main" val="37525787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is an example for October.</a:t>
            </a:r>
          </a:p>
          <a:p>
            <a:endParaRPr lang="en-US" baseline="0" dirty="0" smtClean="0"/>
          </a:p>
        </p:txBody>
      </p:sp>
      <p:sp>
        <p:nvSpPr>
          <p:cNvPr id="4" name="Slide Number Placeholder 3"/>
          <p:cNvSpPr>
            <a:spLocks noGrp="1"/>
          </p:cNvSpPr>
          <p:nvPr>
            <p:ph type="sldNum" sz="quarter" idx="10"/>
          </p:nvPr>
        </p:nvSpPr>
        <p:spPr/>
        <p:txBody>
          <a:bodyPr/>
          <a:lstStyle/>
          <a:p>
            <a:fld id="{C2CE6B0A-3256-46AC-B314-9D2A77D2D251}" type="slidenum">
              <a:rPr lang="en-US" smtClean="0"/>
              <a:pPr/>
              <a:t>15</a:t>
            </a:fld>
            <a:endParaRPr lang="en-US" dirty="0"/>
          </a:p>
        </p:txBody>
      </p:sp>
    </p:spTree>
    <p:extLst>
      <p:ext uri="{BB962C8B-B14F-4D97-AF65-F5344CB8AC3E}">
        <p14:creationId xmlns:p14="http://schemas.microsoft.com/office/powerpoint/2010/main" val="7903629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Talk about storage fundamentally</a:t>
            </a:r>
            <a:r>
              <a:rPr lang="en-US" baseline="0" dirty="0" smtClean="0"/>
              <a:t> changing plant usage.</a:t>
            </a:r>
          </a:p>
          <a:p>
            <a:endParaRPr lang="en-US" baseline="0" dirty="0" smtClean="0"/>
          </a:p>
          <a:p>
            <a:r>
              <a:rPr lang="en-US" baseline="0" dirty="0" smtClean="0"/>
              <a:t>Fuel limitations (i.e. lack of storage) is sometimes the binding constraint on the system, and less “economic” plants must be dispatched.</a:t>
            </a:r>
            <a:endParaRPr lang="en-US" dirty="0"/>
          </a:p>
        </p:txBody>
      </p:sp>
      <p:sp>
        <p:nvSpPr>
          <p:cNvPr id="4" name="Slide Number Placeholder 3"/>
          <p:cNvSpPr>
            <a:spLocks noGrp="1"/>
          </p:cNvSpPr>
          <p:nvPr>
            <p:ph type="sldNum" sz="quarter" idx="10"/>
          </p:nvPr>
        </p:nvSpPr>
        <p:spPr/>
        <p:txBody>
          <a:bodyPr/>
          <a:lstStyle/>
          <a:p>
            <a:fld id="{C2CE6B0A-3256-46AC-B314-9D2A77D2D251}" type="slidenum">
              <a:rPr lang="en-US" smtClean="0"/>
              <a:pPr/>
              <a:t>18</a:t>
            </a:fld>
            <a:endParaRPr lang="en-US" dirty="0"/>
          </a:p>
        </p:txBody>
      </p:sp>
    </p:spTree>
    <p:extLst>
      <p:ext uri="{BB962C8B-B14F-4D97-AF65-F5344CB8AC3E}">
        <p14:creationId xmlns:p14="http://schemas.microsoft.com/office/powerpoint/2010/main" val="25872595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is the proposed general structure for hydro and thermal generators in the redeveloped GENESYS.</a:t>
            </a:r>
          </a:p>
          <a:p>
            <a:endParaRPr lang="en-US" baseline="0" dirty="0" smtClean="0"/>
          </a:p>
          <a:p>
            <a:r>
              <a:rPr lang="en-US" baseline="0" dirty="0" smtClean="0"/>
              <a:t>Must-run resources are different.</a:t>
            </a:r>
          </a:p>
          <a:p>
            <a:endParaRPr lang="en-US" baseline="0" dirty="0" smtClean="0"/>
          </a:p>
          <a:p>
            <a:r>
              <a:rPr lang="en-US" baseline="0" dirty="0" smtClean="0"/>
              <a:t>All units will have the capability of being modeled like this, but not all will be allowed to provide for all system requirements (ramping requirements, hydro licensing, </a:t>
            </a:r>
            <a:r>
              <a:rPr lang="en-US" baseline="0" dirty="0" err="1" smtClean="0"/>
              <a:t>etc</a:t>
            </a:r>
            <a:r>
              <a:rPr lang="en-US" baseline="0" dirty="0" smtClean="0"/>
              <a:t>).</a:t>
            </a:r>
          </a:p>
          <a:p>
            <a:endParaRPr lang="en-US" baseline="0" dirty="0" smtClean="0"/>
          </a:p>
        </p:txBody>
      </p:sp>
      <p:sp>
        <p:nvSpPr>
          <p:cNvPr id="4" name="Slide Number Placeholder 3"/>
          <p:cNvSpPr>
            <a:spLocks noGrp="1"/>
          </p:cNvSpPr>
          <p:nvPr>
            <p:ph type="sldNum" sz="quarter" idx="10"/>
          </p:nvPr>
        </p:nvSpPr>
        <p:spPr/>
        <p:txBody>
          <a:bodyPr/>
          <a:lstStyle/>
          <a:p>
            <a:fld id="{C2CE6B0A-3256-46AC-B314-9D2A77D2D251}" type="slidenum">
              <a:rPr lang="en-US" smtClean="0"/>
              <a:pPr/>
              <a:t>19</a:t>
            </a:fld>
            <a:endParaRPr lang="en-US" dirty="0"/>
          </a:p>
        </p:txBody>
      </p:sp>
    </p:spTree>
    <p:extLst>
      <p:ext uri="{BB962C8B-B14F-4D97-AF65-F5344CB8AC3E}">
        <p14:creationId xmlns:p14="http://schemas.microsoft.com/office/powerpoint/2010/main" val="15334752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2CE6B0A-3256-46AC-B314-9D2A77D2D251}" type="slidenum">
              <a:rPr lang="en-US" smtClean="0"/>
              <a:pPr/>
              <a:t>20</a:t>
            </a:fld>
            <a:endParaRPr lang="en-US" dirty="0"/>
          </a:p>
        </p:txBody>
      </p:sp>
    </p:spTree>
    <p:extLst>
      <p:ext uri="{BB962C8B-B14F-4D97-AF65-F5344CB8AC3E}">
        <p14:creationId xmlns:p14="http://schemas.microsoft.com/office/powerpoint/2010/main" val="27022134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CE6B0A-3256-46AC-B314-9D2A77D2D251}" type="slidenum">
              <a:rPr lang="en-US" smtClean="0"/>
              <a:pPr/>
              <a:t>21</a:t>
            </a:fld>
            <a:endParaRPr lang="en-US" dirty="0"/>
          </a:p>
        </p:txBody>
      </p:sp>
    </p:spTree>
    <p:extLst>
      <p:ext uri="{BB962C8B-B14F-4D97-AF65-F5344CB8AC3E}">
        <p14:creationId xmlns:p14="http://schemas.microsoft.com/office/powerpoint/2010/main" val="20212076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2CE6B0A-3256-46AC-B314-9D2A77D2D251}" type="slidenum">
              <a:rPr lang="en-US" smtClean="0"/>
              <a:pPr/>
              <a:t>23</a:t>
            </a:fld>
            <a:endParaRPr lang="en-US" dirty="0"/>
          </a:p>
        </p:txBody>
      </p:sp>
    </p:spTree>
    <p:extLst>
      <p:ext uri="{BB962C8B-B14F-4D97-AF65-F5344CB8AC3E}">
        <p14:creationId xmlns:p14="http://schemas.microsoft.com/office/powerpoint/2010/main" val="5934777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Needs</a:t>
            </a:r>
            <a:r>
              <a:rPr lang="en-US" b="1" baseline="0" dirty="0" smtClean="0"/>
              <a:t> to be discussed out explicitly</a:t>
            </a:r>
          </a:p>
          <a:p>
            <a:pPr marL="0" marR="0" indent="0" algn="l" defTabSz="914400" rtl="0" eaLnBrk="1" fontAlgn="auto" latinLnBrk="0" hangingPunct="1">
              <a:lnSpc>
                <a:spcPct val="100000"/>
              </a:lnSpc>
              <a:spcBef>
                <a:spcPts val="0"/>
              </a:spcBef>
              <a:spcAft>
                <a:spcPts val="0"/>
              </a:spcAft>
              <a:buClrTx/>
              <a:buSzTx/>
              <a:buFontTx/>
              <a:buNone/>
              <a:tabLst/>
              <a:defRPr/>
            </a:pPr>
            <a:endParaRPr lang="en-US" b="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t>1) Prevent leaving </a:t>
            </a:r>
            <a:r>
              <a:rPr lang="en-US" b="0" baseline="0" dirty="0" smtClean="0"/>
              <a:t>important functionality behind.</a:t>
            </a:r>
          </a:p>
          <a:p>
            <a:pPr marL="0" marR="0" indent="0" algn="l" defTabSz="914400" rtl="0" eaLnBrk="1" fontAlgn="auto" latinLnBrk="0" hangingPunct="1">
              <a:lnSpc>
                <a:spcPct val="100000"/>
              </a:lnSpc>
              <a:spcBef>
                <a:spcPts val="0"/>
              </a:spcBef>
              <a:spcAft>
                <a:spcPts val="0"/>
              </a:spcAft>
              <a:buClrTx/>
              <a:buSzTx/>
              <a:buFontTx/>
              <a:buNone/>
              <a:tabLst/>
              <a:defRPr/>
            </a:pPr>
            <a:endParaRPr lang="en-US"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t>2) Challenging because different users use the model to support a variety of analytics.</a:t>
            </a:r>
            <a:endParaRPr lang="en-US" b="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Multiple Users </a:t>
            </a:r>
            <a:r>
              <a:rPr lang="en-US" dirty="0" smtClean="0"/>
              <a:t>– Currently used by the Council, BPA and other regional stakeholders.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Multiple Uses</a:t>
            </a:r>
            <a:r>
              <a:rPr lang="en-US" dirty="0" smtClean="0"/>
              <a:t> – Used for annual regional adequacy assessments, regulated hydro flow studies, and analysis of lost revenue due to hydro dispatch change.</a:t>
            </a:r>
            <a:endParaRPr lang="en-US" b="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smtClean="0"/>
          </a:p>
          <a:p>
            <a:endParaRPr lang="en-US" dirty="0"/>
          </a:p>
        </p:txBody>
      </p:sp>
      <p:sp>
        <p:nvSpPr>
          <p:cNvPr id="4" name="Slide Number Placeholder 3"/>
          <p:cNvSpPr>
            <a:spLocks noGrp="1"/>
          </p:cNvSpPr>
          <p:nvPr>
            <p:ph type="sldNum" sz="quarter" idx="10"/>
          </p:nvPr>
        </p:nvSpPr>
        <p:spPr/>
        <p:txBody>
          <a:bodyPr/>
          <a:lstStyle/>
          <a:p>
            <a:fld id="{C2CE6B0A-3256-46AC-B314-9D2A77D2D251}" type="slidenum">
              <a:rPr lang="en-US" smtClean="0"/>
              <a:pPr/>
              <a:t>2</a:t>
            </a:fld>
            <a:endParaRPr lang="en-US" dirty="0"/>
          </a:p>
        </p:txBody>
      </p:sp>
    </p:spTree>
    <p:extLst>
      <p:ext uri="{BB962C8B-B14F-4D97-AF65-F5344CB8AC3E}">
        <p14:creationId xmlns:p14="http://schemas.microsoft.com/office/powerpoint/2010/main" val="31479685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2CE6B0A-3256-46AC-B314-9D2A77D2D251}" type="slidenum">
              <a:rPr lang="en-US" smtClean="0"/>
              <a:pPr/>
              <a:t>24</a:t>
            </a:fld>
            <a:endParaRPr lang="en-US" dirty="0"/>
          </a:p>
        </p:txBody>
      </p:sp>
    </p:spTree>
    <p:extLst>
      <p:ext uri="{BB962C8B-B14F-4D97-AF65-F5344CB8AC3E}">
        <p14:creationId xmlns:p14="http://schemas.microsoft.com/office/powerpoint/2010/main" val="31293728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2CE6B0A-3256-46AC-B314-9D2A77D2D251}" type="slidenum">
              <a:rPr lang="en-US" smtClean="0"/>
              <a:pPr/>
              <a:t>25</a:t>
            </a:fld>
            <a:endParaRPr lang="en-US" dirty="0"/>
          </a:p>
        </p:txBody>
      </p:sp>
    </p:spTree>
    <p:extLst>
      <p:ext uri="{BB962C8B-B14F-4D97-AF65-F5344CB8AC3E}">
        <p14:creationId xmlns:p14="http://schemas.microsoft.com/office/powerpoint/2010/main" val="19257334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2CE6B0A-3256-46AC-B314-9D2A77D2D251}" type="slidenum">
              <a:rPr lang="en-US" smtClean="0"/>
              <a:pPr/>
              <a:t>26</a:t>
            </a:fld>
            <a:endParaRPr lang="en-US" dirty="0"/>
          </a:p>
        </p:txBody>
      </p:sp>
    </p:spTree>
    <p:extLst>
      <p:ext uri="{BB962C8B-B14F-4D97-AF65-F5344CB8AC3E}">
        <p14:creationId xmlns:p14="http://schemas.microsoft.com/office/powerpoint/2010/main" val="11292155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2CE6B0A-3256-46AC-B314-9D2A77D2D251}" type="slidenum">
              <a:rPr lang="en-US" smtClean="0"/>
              <a:pPr/>
              <a:t>27</a:t>
            </a:fld>
            <a:endParaRPr lang="en-US" dirty="0"/>
          </a:p>
        </p:txBody>
      </p:sp>
    </p:spTree>
    <p:extLst>
      <p:ext uri="{BB962C8B-B14F-4D97-AF65-F5344CB8AC3E}">
        <p14:creationId xmlns:p14="http://schemas.microsoft.com/office/powerpoint/2010/main" val="3758010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2CE6B0A-3256-46AC-B314-9D2A77D2D251}" type="slidenum">
              <a:rPr lang="en-US" smtClean="0"/>
              <a:pPr/>
              <a:t>28</a:t>
            </a:fld>
            <a:endParaRPr lang="en-US" dirty="0"/>
          </a:p>
        </p:txBody>
      </p:sp>
    </p:spTree>
    <p:extLst>
      <p:ext uri="{BB962C8B-B14F-4D97-AF65-F5344CB8AC3E}">
        <p14:creationId xmlns:p14="http://schemas.microsoft.com/office/powerpoint/2010/main" val="24108825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CE6B0A-3256-46AC-B314-9D2A77D2D251}" type="slidenum">
              <a:rPr lang="en-US" smtClean="0"/>
              <a:pPr/>
              <a:t>29</a:t>
            </a:fld>
            <a:endParaRPr lang="en-US" dirty="0"/>
          </a:p>
        </p:txBody>
      </p:sp>
    </p:spTree>
    <p:extLst>
      <p:ext uri="{BB962C8B-B14F-4D97-AF65-F5344CB8AC3E}">
        <p14:creationId xmlns:p14="http://schemas.microsoft.com/office/powerpoint/2010/main" val="23315632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contrast with </a:t>
            </a:r>
            <a:r>
              <a:rPr lang="en-US" dirty="0" smtClean="0"/>
              <a:t>market, </a:t>
            </a:r>
            <a:r>
              <a:rPr lang="en-US" dirty="0"/>
              <a:t>which </a:t>
            </a:r>
            <a:r>
              <a:rPr lang="en-US" dirty="0" smtClean="0"/>
              <a:t>has a price, </a:t>
            </a:r>
            <a:r>
              <a:rPr lang="en-US" dirty="0"/>
              <a:t>hydro plants have an indirect opportunity cost, associated to savings in displaced </a:t>
            </a:r>
            <a:r>
              <a:rPr lang="en-US" dirty="0" smtClean="0"/>
              <a:t>market purchases/thermal production now </a:t>
            </a:r>
            <a:r>
              <a:rPr lang="en-US" dirty="0"/>
              <a:t>or in the future. </a:t>
            </a:r>
            <a:endParaRPr lang="en-US" dirty="0" smtClean="0"/>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Immediate costs go up when </a:t>
            </a:r>
            <a:r>
              <a:rPr lang="en-US" dirty="0" err="1" smtClean="0"/>
              <a:t>turbined</a:t>
            </a:r>
            <a:r>
              <a:rPr lang="en-US" baseline="0" dirty="0" smtClean="0"/>
              <a:t> flow goes down and final storage target goes up in the immediate timeframe, since less water is used and more thermal and market purchases must be used to meet system requirements.</a:t>
            </a:r>
            <a:endParaRPr lang="en-US" dirty="0" smtClean="0"/>
          </a:p>
          <a:p>
            <a:endParaRPr lang="en-US" dirty="0"/>
          </a:p>
          <a:p>
            <a:r>
              <a:rPr lang="en-US" dirty="0"/>
              <a:t>The </a:t>
            </a:r>
            <a:r>
              <a:rPr lang="en-US" dirty="0" smtClean="0"/>
              <a:t>Future Cost Function </a:t>
            </a:r>
            <a:r>
              <a:rPr lang="en-US" dirty="0"/>
              <a:t>is calculated by simulating system operation in the future for different starting values of initial storage and calculating the operating costs</a:t>
            </a:r>
            <a:r>
              <a:rPr lang="en-US" dirty="0" smtClean="0"/>
              <a:t>.</a:t>
            </a:r>
          </a:p>
          <a:p>
            <a:endParaRPr lang="en-US" dirty="0" smtClean="0"/>
          </a:p>
          <a:p>
            <a:r>
              <a:rPr lang="en-US" dirty="0" smtClean="0"/>
              <a:t>Future costs go up when outflow in the immediate timeframe goes up and final storage goes down. since there is less stored water for the future, more of the  expected</a:t>
            </a:r>
            <a:r>
              <a:rPr lang="en-US" baseline="0" dirty="0" smtClean="0"/>
              <a:t> system requirements will be met by</a:t>
            </a:r>
            <a:r>
              <a:rPr lang="en-US" dirty="0" smtClean="0"/>
              <a:t> thermal or market purchases</a:t>
            </a:r>
          </a:p>
          <a:p>
            <a:endParaRPr lang="en-US" dirty="0" smtClean="0"/>
          </a:p>
          <a:p>
            <a:endParaRPr lang="en-US" baseline="0" dirty="0" smtClean="0"/>
          </a:p>
          <a:p>
            <a:r>
              <a:rPr lang="en-US" baseline="0" dirty="0" smtClean="0"/>
              <a:t>This functionality is to keep the hydro system from emptying out, yet still make it cognizant of storage targets.</a:t>
            </a:r>
            <a:endParaRPr lang="en-US" dirty="0" smtClean="0"/>
          </a:p>
        </p:txBody>
      </p:sp>
      <p:sp>
        <p:nvSpPr>
          <p:cNvPr id="4" name="Slide Number Placeholder 3"/>
          <p:cNvSpPr>
            <a:spLocks noGrp="1"/>
          </p:cNvSpPr>
          <p:nvPr>
            <p:ph type="sldNum" sz="quarter" idx="10"/>
          </p:nvPr>
        </p:nvSpPr>
        <p:spPr/>
        <p:txBody>
          <a:bodyPr/>
          <a:lstStyle/>
          <a:p>
            <a:fld id="{C2CE6B0A-3256-46AC-B314-9D2A77D2D251}" type="slidenum">
              <a:rPr lang="en-US" smtClean="0"/>
              <a:pPr/>
              <a:t>30</a:t>
            </a:fld>
            <a:endParaRPr lang="en-US" dirty="0"/>
          </a:p>
        </p:txBody>
      </p:sp>
    </p:spTree>
    <p:extLst>
      <p:ext uri="{BB962C8B-B14F-4D97-AF65-F5344CB8AC3E}">
        <p14:creationId xmlns:p14="http://schemas.microsoft.com/office/powerpoint/2010/main" val="2678351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smtClean="0"/>
              <a:t>Cannot study adequacy without consideration of economics</a:t>
            </a:r>
            <a:r>
              <a:rPr lang="en-US" b="1" u="sng" baseline="0" dirty="0" smtClean="0"/>
              <a:t> in our region.</a:t>
            </a:r>
          </a:p>
          <a:p>
            <a:endParaRPr lang="en-US" baseline="0" dirty="0" smtClean="0"/>
          </a:p>
          <a:p>
            <a:r>
              <a:rPr lang="en-US" sz="1200" b="1" dirty="0" smtClean="0"/>
              <a:t>Time-dependent nature of the hourly hydro capability </a:t>
            </a:r>
            <a:r>
              <a:rPr lang="en-US" sz="1200" dirty="0" smtClean="0"/>
              <a:t>– model cascading of multiple dams as part of the system dispatch </a:t>
            </a:r>
          </a:p>
          <a:p>
            <a:pPr marL="0" indent="0">
              <a:buNone/>
            </a:pPr>
            <a:endParaRPr lang="en-US" sz="1200" dirty="0" smtClean="0"/>
          </a:p>
          <a:p>
            <a:r>
              <a:rPr lang="en-US" sz="1200" b="1" dirty="0" smtClean="0"/>
              <a:t>Interaction between assignment of reserves and system capacity </a:t>
            </a:r>
            <a:r>
              <a:rPr lang="en-US" sz="1200" dirty="0" smtClean="0"/>
              <a:t>– incorporate reserves into an optimized dispatch</a:t>
            </a:r>
          </a:p>
          <a:p>
            <a:pPr marL="0" indent="0">
              <a:buNone/>
            </a:pPr>
            <a:endParaRPr lang="en-US" sz="1200" dirty="0" smtClean="0"/>
          </a:p>
          <a:p>
            <a:r>
              <a:rPr lang="en-US" sz="1200" b="1" dirty="0" smtClean="0"/>
              <a:t>Trade-off between decisions for economics and adequacy </a:t>
            </a:r>
            <a:r>
              <a:rPr lang="en-US" sz="1200" dirty="0" smtClean="0"/>
              <a:t>– improved market representation </a:t>
            </a:r>
          </a:p>
          <a:p>
            <a:pPr marL="0" indent="0">
              <a:buNone/>
            </a:pPr>
            <a:endParaRPr lang="en-US" sz="1200" dirty="0" smtClean="0"/>
          </a:p>
          <a:p>
            <a:r>
              <a:rPr lang="en-US" sz="1200" b="1" dirty="0" smtClean="0"/>
              <a:t>Representation of limitations on operators in dispatching the system </a:t>
            </a:r>
            <a:r>
              <a:rPr lang="en-US" sz="1200" dirty="0" smtClean="0"/>
              <a:t>– add fuel accounting and forecast error</a:t>
            </a:r>
          </a:p>
          <a:p>
            <a:endParaRPr lang="en-US" dirty="0"/>
          </a:p>
        </p:txBody>
      </p:sp>
      <p:sp>
        <p:nvSpPr>
          <p:cNvPr id="4" name="Slide Number Placeholder 3"/>
          <p:cNvSpPr>
            <a:spLocks noGrp="1"/>
          </p:cNvSpPr>
          <p:nvPr>
            <p:ph type="sldNum" sz="quarter" idx="10"/>
          </p:nvPr>
        </p:nvSpPr>
        <p:spPr/>
        <p:txBody>
          <a:bodyPr/>
          <a:lstStyle/>
          <a:p>
            <a:fld id="{C2CE6B0A-3256-46AC-B314-9D2A77D2D251}" type="slidenum">
              <a:rPr lang="en-US" smtClean="0"/>
              <a:pPr/>
              <a:t>3</a:t>
            </a:fld>
            <a:endParaRPr lang="en-US" dirty="0"/>
          </a:p>
        </p:txBody>
      </p:sp>
    </p:spTree>
    <p:extLst>
      <p:ext uri="{BB962C8B-B14F-4D97-AF65-F5344CB8AC3E}">
        <p14:creationId xmlns:p14="http://schemas.microsoft.com/office/powerpoint/2010/main" val="37159475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Model</a:t>
            </a:r>
            <a:r>
              <a:rPr lang="en-US" b="1" baseline="0" dirty="0" smtClean="0"/>
              <a:t> support is currently by FORTRAN experts.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smtClean="0"/>
              <a:t>Input and output data management is challenging.</a:t>
            </a:r>
          </a:p>
          <a:p>
            <a:pPr marL="0" marR="0" indent="0" algn="l" defTabSz="914400" rtl="0" eaLnBrk="1" fontAlgn="auto" latinLnBrk="0" hangingPunct="1">
              <a:lnSpc>
                <a:spcPct val="100000"/>
              </a:lnSpc>
              <a:spcBef>
                <a:spcPts val="0"/>
              </a:spcBef>
              <a:spcAft>
                <a:spcPts val="0"/>
              </a:spcAft>
              <a:buClrTx/>
              <a:buSzTx/>
              <a:buFontTx/>
              <a:buNone/>
              <a:tabLst/>
              <a:defRPr/>
            </a:pPr>
            <a:endParaRPr lang="en-US" b="1" baseline="0" dirty="0" smtClean="0"/>
          </a:p>
          <a:p>
            <a:endParaRPr lang="en-US" dirty="0"/>
          </a:p>
        </p:txBody>
      </p:sp>
      <p:sp>
        <p:nvSpPr>
          <p:cNvPr id="4" name="Slide Number Placeholder 3"/>
          <p:cNvSpPr>
            <a:spLocks noGrp="1"/>
          </p:cNvSpPr>
          <p:nvPr>
            <p:ph type="sldNum" sz="quarter" idx="10"/>
          </p:nvPr>
        </p:nvSpPr>
        <p:spPr/>
        <p:txBody>
          <a:bodyPr/>
          <a:lstStyle/>
          <a:p>
            <a:fld id="{C2CE6B0A-3256-46AC-B314-9D2A77D2D251}" type="slidenum">
              <a:rPr lang="en-US" smtClean="0"/>
              <a:pPr/>
              <a:t>4</a:t>
            </a:fld>
            <a:endParaRPr lang="en-US" dirty="0"/>
          </a:p>
        </p:txBody>
      </p:sp>
    </p:spTree>
    <p:extLst>
      <p:ext uri="{BB962C8B-B14F-4D97-AF65-F5344CB8AC3E}">
        <p14:creationId xmlns:p14="http://schemas.microsoft.com/office/powerpoint/2010/main" val="35884995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dispatch of</a:t>
            </a:r>
            <a:r>
              <a:rPr lang="en-US" baseline="0" dirty="0" smtClean="0"/>
              <a:t> resources is actually accomplished using resource stacking instead of evaluating each resource against a set electricity market price.</a:t>
            </a:r>
            <a:endParaRPr lang="en-US" dirty="0"/>
          </a:p>
        </p:txBody>
      </p:sp>
      <p:sp>
        <p:nvSpPr>
          <p:cNvPr id="4" name="Slide Number Placeholder 3"/>
          <p:cNvSpPr>
            <a:spLocks noGrp="1"/>
          </p:cNvSpPr>
          <p:nvPr>
            <p:ph type="sldNum" sz="quarter" idx="10"/>
          </p:nvPr>
        </p:nvSpPr>
        <p:spPr/>
        <p:txBody>
          <a:bodyPr/>
          <a:lstStyle/>
          <a:p>
            <a:fld id="{C2CE6B0A-3256-46AC-B314-9D2A77D2D251}" type="slidenum">
              <a:rPr lang="en-US" smtClean="0"/>
              <a:pPr/>
              <a:t>5</a:t>
            </a:fld>
            <a:endParaRPr lang="en-US" dirty="0"/>
          </a:p>
        </p:txBody>
      </p:sp>
    </p:spTree>
    <p:extLst>
      <p:ext uri="{BB962C8B-B14F-4D97-AF65-F5344CB8AC3E}">
        <p14:creationId xmlns:p14="http://schemas.microsoft.com/office/powerpoint/2010/main" val="21988164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xfrm>
            <a:off x="1150938" y="692150"/>
            <a:ext cx="4556125" cy="3416300"/>
          </a:xfrm>
          <a:ln/>
        </p:spPr>
      </p:sp>
      <p:sp>
        <p:nvSpPr>
          <p:cNvPr id="61443" name="Rectangle 3"/>
          <p:cNvSpPr>
            <a:spLocks noGrp="1" noChangeArrowheads="1"/>
          </p:cNvSpPr>
          <p:nvPr>
            <p:ph type="body" idx="1"/>
          </p:nvPr>
        </p:nvSpPr>
        <p:spPr>
          <a:xfrm>
            <a:off x="914400" y="4343400"/>
            <a:ext cx="5029200" cy="4114800"/>
          </a:xfrm>
        </p:spPr>
        <p:txBody>
          <a:bodyPr/>
          <a:lstStyle/>
          <a:p>
            <a:pPr>
              <a:buFontTx/>
              <a:buChar char="•"/>
            </a:pPr>
            <a:r>
              <a:rPr lang="en-US" dirty="0" err="1" smtClean="0"/>
              <a:t>HydSim</a:t>
            </a:r>
            <a:r>
              <a:rPr lang="en-US" dirty="0" smtClean="0"/>
              <a:t> is run four times to</a:t>
            </a:r>
            <a:r>
              <a:rPr lang="en-US" baseline="0" dirty="0" smtClean="0"/>
              <a:t> create these 5 Hydro blocks based on the rule curves for each modified streamflow condition.</a:t>
            </a:r>
            <a:endParaRPr lang="en-US" dirty="0" smtClean="0"/>
          </a:p>
          <a:p>
            <a:pPr>
              <a:buFontTx/>
              <a:buChar char="•"/>
            </a:pPr>
            <a:endParaRPr lang="en-US" dirty="0" smtClean="0"/>
          </a:p>
          <a:p>
            <a:pPr>
              <a:buFontTx/>
              <a:buChar char="•"/>
            </a:pPr>
            <a:r>
              <a:rPr lang="en-US" dirty="0" smtClean="0"/>
              <a:t>This </a:t>
            </a:r>
            <a:r>
              <a:rPr lang="en-US" dirty="0"/>
              <a:t>chart illustrates the use of rule curves to guide the operation of the hydroelectric projects more graphically.</a:t>
            </a:r>
          </a:p>
          <a:p>
            <a:pPr>
              <a:buFontTx/>
              <a:buChar char="•"/>
            </a:pPr>
            <a:r>
              <a:rPr lang="en-US" dirty="0"/>
              <a:t>For any given month, the rule curve elevations can be “painted” onto the dam itself.  The water behind the dam can then be separated into volumes or “blocks.”</a:t>
            </a:r>
          </a:p>
          <a:p>
            <a:pPr>
              <a:buFontTx/>
              <a:buChar char="•"/>
            </a:pPr>
            <a:r>
              <a:rPr lang="en-US" dirty="0"/>
              <a:t>Water above the flood control curve is very cheap because it would have to be evacuated even in the absence of a market for that electricity.</a:t>
            </a:r>
          </a:p>
          <a:p>
            <a:pPr>
              <a:buFontTx/>
              <a:buChar char="•"/>
            </a:pPr>
            <a:r>
              <a:rPr lang="en-US" dirty="0"/>
              <a:t>Water below the critical rule curve is very, very expensive and can only be used in emergency situations and only for a short time.  The water must then be replaced as soon as possible.</a:t>
            </a:r>
          </a:p>
          <a:p>
            <a:pPr>
              <a:buFontTx/>
              <a:buChar char="•"/>
            </a:pPr>
            <a:r>
              <a:rPr lang="en-US" dirty="0"/>
              <a:t>Water in the intermediate blocks becomes more valuable the deeper the project is drafted.</a:t>
            </a:r>
          </a:p>
          <a:p>
            <a:pPr>
              <a:buFontTx/>
              <a:buChar char="•"/>
            </a:pPr>
            <a:r>
              <a:rPr lang="en-US" dirty="0"/>
              <a:t>Each month, every dam is drafted to its refill curve and the corresponding generation is calculated. </a:t>
            </a:r>
          </a:p>
          <a:p>
            <a:pPr>
              <a:buFontTx/>
              <a:buChar char="•"/>
            </a:pPr>
            <a:r>
              <a:rPr lang="en-US" dirty="0"/>
              <a:t>If more generation from the hydroelectric system is desired, every dam is further drafted to its actual energy regulation curve.  If this is still insufficient then all projects are again further drafted to their respective critical rule curves.</a:t>
            </a:r>
          </a:p>
          <a:p>
            <a:pPr>
              <a:buFontTx/>
              <a:buChar char="•"/>
            </a:pPr>
            <a:r>
              <a:rPr lang="en-US" dirty="0"/>
              <a:t>To “zero in” on the desired amount of hydroelectric energy, the system is drafted “proportionally” between rule curves.   </a:t>
            </a:r>
          </a:p>
          <a:p>
            <a:pPr>
              <a:buFontTx/>
              <a:buChar char="•"/>
            </a:pPr>
            <a:endParaRPr lang="en-US" dirty="0"/>
          </a:p>
        </p:txBody>
      </p:sp>
    </p:spTree>
    <p:extLst>
      <p:ext uri="{BB962C8B-B14F-4D97-AF65-F5344CB8AC3E}">
        <p14:creationId xmlns:p14="http://schemas.microsoft.com/office/powerpoint/2010/main" val="17682501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xfrm>
            <a:off x="1150938" y="692150"/>
            <a:ext cx="4556125" cy="3416300"/>
          </a:xfrm>
          <a:ln/>
        </p:spPr>
      </p:sp>
      <p:sp>
        <p:nvSpPr>
          <p:cNvPr id="59395" name="Rectangle 3"/>
          <p:cNvSpPr>
            <a:spLocks noGrp="1" noChangeArrowheads="1"/>
          </p:cNvSpPr>
          <p:nvPr>
            <p:ph type="body" idx="1"/>
          </p:nvPr>
        </p:nvSpPr>
        <p:spPr>
          <a:xfrm>
            <a:off x="914400" y="4343400"/>
            <a:ext cx="5029200" cy="4114800"/>
          </a:xfrm>
        </p:spPr>
        <p:txBody>
          <a:bodyPr/>
          <a:lstStyle/>
          <a:p>
            <a:endParaRPr lang="en-US"/>
          </a:p>
        </p:txBody>
      </p:sp>
    </p:spTree>
    <p:extLst>
      <p:ext uri="{BB962C8B-B14F-4D97-AF65-F5344CB8AC3E}">
        <p14:creationId xmlns:p14="http://schemas.microsoft.com/office/powerpoint/2010/main" val="6863757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latin typeface="Arial Unicode MS" pitchFamily="34" charset="-128"/>
              </a:rPr>
              <a:t>Period:</a:t>
            </a:r>
            <a:r>
              <a:rPr lang="en-US" sz="1200" baseline="0" dirty="0" smtClean="0">
                <a:latin typeface="Arial Unicode MS" pitchFamily="34" charset="-128"/>
              </a:rPr>
              <a:t> For a particular hydro, load and wind sample the simulation starts.  Forced outages are simulated in the hourly step.</a:t>
            </a:r>
          </a:p>
          <a:p>
            <a:endParaRPr lang="en-US" sz="1200" dirty="0" smtClean="0">
              <a:latin typeface="Arial Unicode MS" pitchFamily="34" charset="-128"/>
            </a:endParaRPr>
          </a:p>
          <a:p>
            <a:r>
              <a:rPr lang="en-US" sz="1200" dirty="0" smtClean="0">
                <a:latin typeface="Arial Unicode MS" pitchFamily="34" charset="-128"/>
              </a:rPr>
              <a:t>Load here is actually load net</a:t>
            </a:r>
            <a:r>
              <a:rPr lang="en-US" sz="1200" baseline="0" dirty="0" smtClean="0">
                <a:latin typeface="Arial Unicode MS" pitchFamily="34" charset="-128"/>
              </a:rPr>
              <a:t> wind net long term obligations.</a:t>
            </a:r>
            <a:endParaRPr lang="en-US" sz="1200" dirty="0">
              <a:latin typeface="Arial Unicode MS" pitchFamily="34" charset="-128"/>
            </a:endParaRPr>
          </a:p>
        </p:txBody>
      </p:sp>
      <p:sp>
        <p:nvSpPr>
          <p:cNvPr id="4" name="Slide Number Placeholder 3"/>
          <p:cNvSpPr>
            <a:spLocks noGrp="1"/>
          </p:cNvSpPr>
          <p:nvPr>
            <p:ph type="sldNum" sz="quarter" idx="10"/>
          </p:nvPr>
        </p:nvSpPr>
        <p:spPr/>
        <p:txBody>
          <a:bodyPr/>
          <a:lstStyle/>
          <a:p>
            <a:fld id="{C2CE6B0A-3256-46AC-B314-9D2A77D2D251}" type="slidenum">
              <a:rPr lang="en-US" smtClean="0"/>
              <a:pPr/>
              <a:t>8</a:t>
            </a:fld>
            <a:endParaRPr lang="en-US" dirty="0"/>
          </a:p>
        </p:txBody>
      </p:sp>
    </p:spTree>
    <p:extLst>
      <p:ext uri="{BB962C8B-B14F-4D97-AF65-F5344CB8AC3E}">
        <p14:creationId xmlns:p14="http://schemas.microsoft.com/office/powerpoint/2010/main" val="653318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is an example for October.</a:t>
            </a:r>
            <a:endParaRPr lang="en-US" dirty="0"/>
          </a:p>
        </p:txBody>
      </p:sp>
      <p:sp>
        <p:nvSpPr>
          <p:cNvPr id="4" name="Slide Number Placeholder 3"/>
          <p:cNvSpPr>
            <a:spLocks noGrp="1"/>
          </p:cNvSpPr>
          <p:nvPr>
            <p:ph type="sldNum" sz="quarter" idx="10"/>
          </p:nvPr>
        </p:nvSpPr>
        <p:spPr/>
        <p:txBody>
          <a:bodyPr/>
          <a:lstStyle/>
          <a:p>
            <a:fld id="{C2CE6B0A-3256-46AC-B314-9D2A77D2D251}" type="slidenum">
              <a:rPr lang="en-US" smtClean="0"/>
              <a:pPr/>
              <a:t>10</a:t>
            </a:fld>
            <a:endParaRPr lang="en-US" dirty="0"/>
          </a:p>
        </p:txBody>
      </p:sp>
    </p:spTree>
    <p:extLst>
      <p:ext uri="{BB962C8B-B14F-4D97-AF65-F5344CB8AC3E}">
        <p14:creationId xmlns:p14="http://schemas.microsoft.com/office/powerpoint/2010/main" val="2885942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baseline="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AA410EB8-A01E-483B-9F37-9B9DDCDD717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rot="5400000">
            <a:off x="-808037" y="3932237"/>
            <a:ext cx="2133600" cy="365125"/>
          </a:xfrm>
        </p:spPr>
        <p:txBody>
          <a:bodyPr/>
          <a:lstStyle/>
          <a:p>
            <a:fld id="{AA410EB8-A01E-483B-9F37-9B9DDCDD7179}"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r>
              <a:rPr lang="en-US" smtClean="0"/>
              <a:t>Confidential - For PGE Internal Use Only</a:t>
            </a:r>
            <a:endParaRPr lang="en-US"/>
          </a:p>
        </p:txBody>
      </p:sp>
      <p:sp>
        <p:nvSpPr>
          <p:cNvPr id="8" name="Rectangle 10"/>
          <p:cNvSpPr txBox="1">
            <a:spLocks noChangeArrowheads="1"/>
          </p:cNvSpPr>
          <p:nvPr userDrawn="1"/>
        </p:nvSpPr>
        <p:spPr bwMode="auto">
          <a:xfrm>
            <a:off x="0" y="6381750"/>
            <a:ext cx="817563" cy="4762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fontAlgn="base">
              <a:spcBef>
                <a:spcPct val="0"/>
              </a:spcBef>
              <a:spcAft>
                <a:spcPct val="0"/>
              </a:spcAft>
              <a:defRPr sz="1400" b="1" kern="1200">
                <a:solidFill>
                  <a:schemeClr val="tx1"/>
                </a:solidFill>
                <a:latin typeface="Times New Roman" pitchFamily="18" charset="0"/>
                <a:ea typeface="+mn-ea"/>
                <a:cs typeface="+mn-cs"/>
              </a:defRPr>
            </a:lvl1pPr>
            <a:lvl2pPr marL="457200" algn="l" rtl="0" fontAlgn="base">
              <a:spcBef>
                <a:spcPct val="0"/>
              </a:spcBef>
              <a:spcAft>
                <a:spcPct val="0"/>
              </a:spcAft>
              <a:defRPr sz="4400" kern="1200">
                <a:solidFill>
                  <a:schemeClr val="tx1"/>
                </a:solidFill>
                <a:latin typeface="Arial" charset="0"/>
                <a:ea typeface="+mn-ea"/>
                <a:cs typeface="+mn-cs"/>
              </a:defRPr>
            </a:lvl2pPr>
            <a:lvl3pPr marL="914400" algn="l" rtl="0" fontAlgn="base">
              <a:spcBef>
                <a:spcPct val="0"/>
              </a:spcBef>
              <a:spcAft>
                <a:spcPct val="0"/>
              </a:spcAft>
              <a:defRPr sz="4400" kern="1200">
                <a:solidFill>
                  <a:schemeClr val="tx1"/>
                </a:solidFill>
                <a:latin typeface="Arial" charset="0"/>
                <a:ea typeface="+mn-ea"/>
                <a:cs typeface="+mn-cs"/>
              </a:defRPr>
            </a:lvl3pPr>
            <a:lvl4pPr marL="1371600" algn="l" rtl="0" fontAlgn="base">
              <a:spcBef>
                <a:spcPct val="0"/>
              </a:spcBef>
              <a:spcAft>
                <a:spcPct val="0"/>
              </a:spcAft>
              <a:defRPr sz="4400" kern="1200">
                <a:solidFill>
                  <a:schemeClr val="tx1"/>
                </a:solidFill>
                <a:latin typeface="Arial" charset="0"/>
                <a:ea typeface="+mn-ea"/>
                <a:cs typeface="+mn-cs"/>
              </a:defRPr>
            </a:lvl4pPr>
            <a:lvl5pPr marL="1828800" algn="l" rtl="0" fontAlgn="base">
              <a:spcBef>
                <a:spcPct val="0"/>
              </a:spcBef>
              <a:spcAft>
                <a:spcPct val="0"/>
              </a:spcAft>
              <a:defRPr sz="4400" kern="1200">
                <a:solidFill>
                  <a:schemeClr val="tx1"/>
                </a:solidFill>
                <a:latin typeface="Arial" charset="0"/>
                <a:ea typeface="+mn-ea"/>
                <a:cs typeface="+mn-cs"/>
              </a:defRPr>
            </a:lvl5pPr>
            <a:lvl6pPr marL="2286000" algn="l" defTabSz="914400" rtl="0" eaLnBrk="1" latinLnBrk="0" hangingPunct="1">
              <a:defRPr sz="4400" kern="1200">
                <a:solidFill>
                  <a:schemeClr val="tx1"/>
                </a:solidFill>
                <a:latin typeface="Arial" charset="0"/>
                <a:ea typeface="+mn-ea"/>
                <a:cs typeface="+mn-cs"/>
              </a:defRPr>
            </a:lvl6pPr>
            <a:lvl7pPr marL="2743200" algn="l" defTabSz="914400" rtl="0" eaLnBrk="1" latinLnBrk="0" hangingPunct="1">
              <a:defRPr sz="4400" kern="1200">
                <a:solidFill>
                  <a:schemeClr val="tx1"/>
                </a:solidFill>
                <a:latin typeface="Arial" charset="0"/>
                <a:ea typeface="+mn-ea"/>
                <a:cs typeface="+mn-cs"/>
              </a:defRPr>
            </a:lvl7pPr>
            <a:lvl8pPr marL="3200400" algn="l" defTabSz="914400" rtl="0" eaLnBrk="1" latinLnBrk="0" hangingPunct="1">
              <a:defRPr sz="4400" kern="1200">
                <a:solidFill>
                  <a:schemeClr val="tx1"/>
                </a:solidFill>
                <a:latin typeface="Arial" charset="0"/>
                <a:ea typeface="+mn-ea"/>
                <a:cs typeface="+mn-cs"/>
              </a:defRPr>
            </a:lvl8pPr>
            <a:lvl9pPr marL="3657600" algn="l" defTabSz="914400" rtl="0" eaLnBrk="1" latinLnBrk="0" hangingPunct="1">
              <a:defRPr sz="4400" kern="1200">
                <a:solidFill>
                  <a:schemeClr val="tx1"/>
                </a:solidFill>
                <a:latin typeface="Arial" charset="0"/>
                <a:ea typeface="+mn-ea"/>
                <a:cs typeface="+mn-cs"/>
              </a:defRPr>
            </a:lvl9pPr>
          </a:lstStyle>
          <a:p>
            <a:pPr>
              <a:defRPr/>
            </a:pPr>
            <a:fld id="{93AE2ECF-895C-402D-A3F6-366EF6F7D721}" type="slidenum">
              <a:rPr lang="en-US" smtClean="0"/>
              <a:pPr>
                <a:defRPr/>
              </a:pPr>
              <a:t>‹#›</a:t>
            </a:fld>
            <a:endParaRPr lang="en-US"/>
          </a:p>
        </p:txBody>
      </p:sp>
    </p:spTree>
    <p:extLst>
      <p:ext uri="{BB962C8B-B14F-4D97-AF65-F5344CB8AC3E}">
        <p14:creationId xmlns:p14="http://schemas.microsoft.com/office/powerpoint/2010/main" val="576119382"/>
      </p:ext>
    </p:extLst>
  </p:cSld>
  <p:clrMapOvr>
    <a:masterClrMapping/>
  </p:clrMapOvr>
  <p:transition>
    <p:wheel spokes="3"/>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a:latin typeface="Georgia" pitchFamily="18" charset="0"/>
              </a:defRPr>
            </a:lvl1pPr>
            <a:lvl2pPr>
              <a:defRPr>
                <a:latin typeface="Georgia" pitchFamily="18" charset="0"/>
              </a:defRPr>
            </a:lvl2pPr>
            <a:lvl3pPr>
              <a:defRPr>
                <a:latin typeface="Georgia" pitchFamily="18" charset="0"/>
              </a:defRPr>
            </a:lvl3pPr>
            <a:lvl4pPr>
              <a:defRPr>
                <a:latin typeface="Georgia" pitchFamily="18" charset="0"/>
              </a:defRPr>
            </a:lvl4pPr>
            <a:lvl5pPr>
              <a:defRPr>
                <a:latin typeface="Georgia"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AA410EB8-A01E-483B-9F37-9B9DDCDD7179}"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Georgia"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AA410EB8-A01E-483B-9F37-9B9DDCDD7179}"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atin typeface="Georgia" pitchFamily="18" charset="0"/>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AA410EB8-A01E-483B-9F37-9B9DDCDD717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AA410EB8-A01E-483B-9F37-9B9DDCDD717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AA410EB8-A01E-483B-9F37-9B9DDCDD717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A410EB8-A01E-483B-9F37-9B9DDCDD717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AA410EB8-A01E-483B-9F37-9B9DDCDD717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Georgia" pitchFamily="18"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Georgia"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AA410EB8-A01E-483B-9F37-9B9DDCDD7179}"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84000">
              <a:schemeClr val="bg1"/>
            </a:gs>
            <a:gs pos="100000">
              <a:schemeClr val="bg1">
                <a:lumMod val="65000"/>
              </a:schemeClr>
            </a:gs>
          </a:gsLst>
          <a:lin ang="5400000" scaled="0"/>
          <a:tileRect/>
        </a:gradFill>
        <a:effectLst/>
      </p:bgPr>
    </p:bg>
    <p:spTree>
      <p:nvGrpSpPr>
        <p:cNvPr id="1" name=""/>
        <p:cNvGrpSpPr/>
        <p:nvPr/>
      </p:nvGrpSpPr>
      <p:grpSpPr>
        <a:xfrm>
          <a:off x="0" y="0"/>
          <a:ext cx="0" cy="0"/>
          <a:chOff x="0" y="0"/>
          <a:chExt cx="0" cy="0"/>
        </a:xfrm>
      </p:grpSpPr>
      <p:sp>
        <p:nvSpPr>
          <p:cNvPr id="11" name="Rectangle 10"/>
          <p:cNvSpPr/>
          <p:nvPr userDrawn="1"/>
        </p:nvSpPr>
        <p:spPr>
          <a:xfrm>
            <a:off x="0" y="6296526"/>
            <a:ext cx="9144000" cy="5614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3505200" y="6400800"/>
            <a:ext cx="2133600" cy="365125"/>
          </a:xfrm>
          <a:prstGeom prst="rect">
            <a:avLst/>
          </a:prstGeom>
        </p:spPr>
        <p:txBody>
          <a:bodyPr vert="horz" lIns="91440" tIns="45720" rIns="91440" bIns="45720" rtlCol="0" anchor="ctr"/>
          <a:lstStyle>
            <a:lvl1pPr algn="ctr">
              <a:defRPr sz="1200">
                <a:solidFill>
                  <a:schemeClr val="tx1">
                    <a:tint val="75000"/>
                  </a:schemeClr>
                </a:solidFill>
                <a:latin typeface="Century Gothic" pitchFamily="34" charset="0"/>
              </a:defRPr>
            </a:lvl1pPr>
          </a:lstStyle>
          <a:p>
            <a:fld id="{AA410EB8-A01E-483B-9F37-9B9DDCDD7179}" type="slidenum">
              <a:rPr lang="en-US" smtClean="0"/>
              <a:pPr/>
              <a:t>‹#›</a:t>
            </a:fld>
            <a:endParaRPr lang="en-US" dirty="0"/>
          </a:p>
        </p:txBody>
      </p:sp>
      <p:pic>
        <p:nvPicPr>
          <p:cNvPr id="12" name="Picture 11" descr="Logo-Horizontal.png"/>
          <p:cNvPicPr>
            <a:picLocks noChangeAspect="1"/>
          </p:cNvPicPr>
          <p:nvPr userDrawn="1"/>
        </p:nvPicPr>
        <p:blipFill>
          <a:blip r:embed="rId14" cstate="print"/>
          <a:stretch>
            <a:fillRect/>
          </a:stretch>
        </p:blipFill>
        <p:spPr>
          <a:xfrm>
            <a:off x="84223" y="6419130"/>
            <a:ext cx="2065420" cy="31871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sz="4400" kern="1200">
          <a:solidFill>
            <a:schemeClr val="tx1"/>
          </a:solidFill>
          <a:latin typeface="Century Gothic" pitchFamily="34" charset="0"/>
          <a:ea typeface="+mj-ea"/>
          <a:cs typeface="+mj-cs"/>
        </a:defRPr>
      </a:lvl1pPr>
    </p:titleStyle>
    <p:bodyStyle>
      <a:lvl1pPr marL="342900" indent="-342900" algn="l" defTabSz="914400" rtl="0" eaLnBrk="1" latinLnBrk="0" hangingPunct="1">
        <a:spcBef>
          <a:spcPct val="20000"/>
        </a:spcBef>
        <a:buClr>
          <a:srgbClr val="0070C0"/>
        </a:buClr>
        <a:buFont typeface="Wingdings" pitchFamily="2" charset="2"/>
        <a:buChar char="§"/>
        <a:defRPr sz="3200" kern="1200">
          <a:solidFill>
            <a:schemeClr val="tx1"/>
          </a:solidFill>
          <a:latin typeface="Georgia" pitchFamily="18" charset="0"/>
          <a:ea typeface="+mn-ea"/>
          <a:cs typeface="+mn-cs"/>
        </a:defRPr>
      </a:lvl1pPr>
      <a:lvl2pPr marL="742950" indent="-285750" algn="l" defTabSz="914400" rtl="0" eaLnBrk="1" latinLnBrk="0" hangingPunct="1">
        <a:spcBef>
          <a:spcPct val="20000"/>
        </a:spcBef>
        <a:buClr>
          <a:srgbClr val="0070C0"/>
        </a:buClr>
        <a:buFont typeface="Wingdings" pitchFamily="2" charset="2"/>
        <a:buChar char="§"/>
        <a:defRPr sz="2800" kern="1200">
          <a:solidFill>
            <a:schemeClr val="tx1"/>
          </a:solidFill>
          <a:latin typeface="Georgia" pitchFamily="18" charset="0"/>
          <a:ea typeface="+mn-ea"/>
          <a:cs typeface="+mn-cs"/>
        </a:defRPr>
      </a:lvl2pPr>
      <a:lvl3pPr marL="1143000" indent="-228600" algn="l" defTabSz="914400" rtl="0" eaLnBrk="1" latinLnBrk="0" hangingPunct="1">
        <a:spcBef>
          <a:spcPct val="20000"/>
        </a:spcBef>
        <a:buClr>
          <a:srgbClr val="0070C0"/>
        </a:buClr>
        <a:buFont typeface="Wingdings" pitchFamily="2" charset="2"/>
        <a:buChar char="§"/>
        <a:defRPr sz="2400" kern="1200">
          <a:solidFill>
            <a:schemeClr val="tx1"/>
          </a:solidFill>
          <a:latin typeface="Georgia" pitchFamily="18" charset="0"/>
          <a:ea typeface="+mn-ea"/>
          <a:cs typeface="+mn-cs"/>
        </a:defRPr>
      </a:lvl3pPr>
      <a:lvl4pPr marL="1600200" indent="-228600" algn="l" defTabSz="914400" rtl="0" eaLnBrk="1" latinLnBrk="0" hangingPunct="1">
        <a:spcBef>
          <a:spcPct val="20000"/>
        </a:spcBef>
        <a:buClr>
          <a:srgbClr val="0070C0"/>
        </a:buClr>
        <a:buFont typeface="Wingdings" pitchFamily="2" charset="2"/>
        <a:buChar char="§"/>
        <a:defRPr sz="2000" kern="1200">
          <a:solidFill>
            <a:schemeClr val="tx1"/>
          </a:solidFill>
          <a:latin typeface="Georgia" pitchFamily="18" charset="0"/>
          <a:ea typeface="+mn-ea"/>
          <a:cs typeface="+mn-cs"/>
        </a:defRPr>
      </a:lvl4pPr>
      <a:lvl5pPr marL="2057400" indent="-228600" algn="l" defTabSz="914400" rtl="0" eaLnBrk="1" latinLnBrk="0" hangingPunct="1">
        <a:spcBef>
          <a:spcPct val="20000"/>
        </a:spcBef>
        <a:buClr>
          <a:srgbClr val="0070C0"/>
        </a:buClr>
        <a:buFont typeface="Wingdings" pitchFamily="2" charset="2"/>
        <a:buChar char="§"/>
        <a:defRPr sz="2000" kern="1200">
          <a:solidFill>
            <a:schemeClr val="tx1"/>
          </a:solidFill>
          <a:latin typeface="Georgia"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4.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_ftn1"/><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GENESYS Redevelopment</a:t>
            </a:r>
            <a:endParaRPr lang="en-US" dirty="0"/>
          </a:p>
        </p:txBody>
      </p:sp>
      <p:sp>
        <p:nvSpPr>
          <p:cNvPr id="3" name="Subtitle 2"/>
          <p:cNvSpPr>
            <a:spLocks noGrp="1"/>
          </p:cNvSpPr>
          <p:nvPr>
            <p:ph type="subTitle" idx="1"/>
          </p:nvPr>
        </p:nvSpPr>
        <p:spPr/>
        <p:txBody>
          <a:bodyPr/>
          <a:lstStyle/>
          <a:p>
            <a:r>
              <a:rPr lang="en-US" dirty="0" smtClean="0"/>
              <a:t>GENESYS Redevelopment Stakeholder Meeting</a:t>
            </a:r>
          </a:p>
          <a:p>
            <a:r>
              <a:rPr lang="en-US" dirty="0" smtClean="0"/>
              <a:t>August 26th, 2016</a:t>
            </a:r>
            <a:endParaRPr lang="en-US" dirty="0"/>
          </a:p>
        </p:txBody>
      </p:sp>
    </p:spTree>
    <p:extLst>
      <p:ext uri="{BB962C8B-B14F-4D97-AF65-F5344CB8AC3E}">
        <p14:creationId xmlns:p14="http://schemas.microsoft.com/office/powerpoint/2010/main" val="30585322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How Does Current GENESYS Simulate Hourly?</a:t>
            </a:r>
            <a:endParaRPr lang="en-US" sz="2800" dirty="0"/>
          </a:p>
        </p:txBody>
      </p:sp>
      <p:sp>
        <p:nvSpPr>
          <p:cNvPr id="3" name="Slide Number Placeholder 2"/>
          <p:cNvSpPr>
            <a:spLocks noGrp="1"/>
          </p:cNvSpPr>
          <p:nvPr>
            <p:ph type="sldNum" sz="quarter" idx="12"/>
          </p:nvPr>
        </p:nvSpPr>
        <p:spPr/>
        <p:txBody>
          <a:bodyPr/>
          <a:lstStyle/>
          <a:p>
            <a:fld id="{AA410EB8-A01E-483B-9F37-9B9DDCDD7179}" type="slidenum">
              <a:rPr lang="en-US" smtClean="0"/>
              <a:pPr/>
              <a:t>10</a:t>
            </a:fld>
            <a:endParaRPr lang="en-US" dirty="0"/>
          </a:p>
        </p:txBody>
      </p:sp>
      <p:graphicFrame>
        <p:nvGraphicFramePr>
          <p:cNvPr id="7" name="Diagram 6"/>
          <p:cNvGraphicFramePr/>
          <p:nvPr>
            <p:extLst>
              <p:ext uri="{D42A27DB-BD31-4B8C-83A1-F6EECF244321}">
                <p14:modId xmlns:p14="http://schemas.microsoft.com/office/powerpoint/2010/main" val="2062689866"/>
              </p:ext>
            </p:extLst>
          </p:nvPr>
        </p:nvGraphicFramePr>
        <p:xfrm>
          <a:off x="304800" y="1219200"/>
          <a:ext cx="83820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Bent Arrow 8"/>
          <p:cNvSpPr/>
          <p:nvPr/>
        </p:nvSpPr>
        <p:spPr>
          <a:xfrm rot="10800000">
            <a:off x="5867400" y="5401234"/>
            <a:ext cx="838200" cy="457200"/>
          </a:xfrm>
          <a:prstGeom prst="bentArrow">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Bent Arrow 9"/>
          <p:cNvSpPr/>
          <p:nvPr/>
        </p:nvSpPr>
        <p:spPr>
          <a:xfrm rot="10800000">
            <a:off x="4688540" y="5401234"/>
            <a:ext cx="838200" cy="457200"/>
          </a:xfrm>
          <a:prstGeom prst="bentArrow">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Bent Arrow 10"/>
          <p:cNvSpPr/>
          <p:nvPr/>
        </p:nvSpPr>
        <p:spPr>
          <a:xfrm rot="10800000">
            <a:off x="3505200" y="5858434"/>
            <a:ext cx="609600" cy="389965"/>
          </a:xfrm>
          <a:prstGeom prst="bentArrow">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TextBox 11"/>
          <p:cNvSpPr txBox="1"/>
          <p:nvPr/>
        </p:nvSpPr>
        <p:spPr>
          <a:xfrm rot="10800000">
            <a:off x="7129988" y="2023783"/>
            <a:ext cx="1538883" cy="2929217"/>
          </a:xfrm>
          <a:prstGeom prst="rect">
            <a:avLst/>
          </a:prstGeom>
          <a:noFill/>
        </p:spPr>
        <p:txBody>
          <a:bodyPr vert="eaVert" wrap="square" rtlCol="0">
            <a:spAutoFit/>
          </a:bodyPr>
          <a:lstStyle/>
          <a:p>
            <a:r>
              <a:rPr lang="en-US" sz="4400" dirty="0" smtClean="0">
                <a:solidFill>
                  <a:schemeClr val="accent3"/>
                </a:solidFill>
              </a:rPr>
              <a:t>Emergency Resources</a:t>
            </a:r>
            <a:endParaRPr lang="en-US" sz="4400" dirty="0">
              <a:solidFill>
                <a:schemeClr val="accent3"/>
              </a:solidFill>
            </a:endParaRPr>
          </a:p>
        </p:txBody>
      </p:sp>
      <p:graphicFrame>
        <p:nvGraphicFramePr>
          <p:cNvPr id="13" name="Content Placeholder 5"/>
          <p:cNvGraphicFramePr>
            <a:graphicFrameLocks/>
          </p:cNvGraphicFramePr>
          <p:nvPr>
            <p:extLst>
              <p:ext uri="{D42A27DB-BD31-4B8C-83A1-F6EECF244321}">
                <p14:modId xmlns:p14="http://schemas.microsoft.com/office/powerpoint/2010/main" val="1228982536"/>
              </p:ext>
            </p:extLst>
          </p:nvPr>
        </p:nvGraphicFramePr>
        <p:xfrm>
          <a:off x="457200" y="1066800"/>
          <a:ext cx="8229600" cy="5257800"/>
        </p:xfrm>
        <a:graphic>
          <a:graphicData uri="http://schemas.openxmlformats.org/drawingml/2006/chart">
            <c:chart xmlns:c="http://schemas.openxmlformats.org/drawingml/2006/chart" xmlns:r="http://schemas.openxmlformats.org/officeDocument/2006/relationships" r:id="rId8"/>
          </a:graphicData>
        </a:graphic>
      </p:graphicFrame>
    </p:spTree>
    <p:extLst>
      <p:ext uri="{BB962C8B-B14F-4D97-AF65-F5344CB8AC3E}">
        <p14:creationId xmlns:p14="http://schemas.microsoft.com/office/powerpoint/2010/main" val="1431692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13"/>
                                        </p:tgtEl>
                                      </p:cBhvr>
                                    </p:animEffect>
                                    <p:set>
                                      <p:cBhvr>
                                        <p:cTn id="12" dur="1" fill="hold">
                                          <p:stCondLst>
                                            <p:cond delay="499"/>
                                          </p:stCondLst>
                                        </p:cTn>
                                        <p:tgtEl>
                                          <p:spTgt spid="13"/>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p:cTn id="29" dur="500" fill="hold"/>
                                        <p:tgtEl>
                                          <p:spTgt spid="12"/>
                                        </p:tgtEl>
                                        <p:attrNameLst>
                                          <p:attrName>ppt_w</p:attrName>
                                        </p:attrNameLst>
                                      </p:cBhvr>
                                      <p:tavLst>
                                        <p:tav tm="0">
                                          <p:val>
                                            <p:fltVal val="0"/>
                                          </p:val>
                                        </p:tav>
                                        <p:tav tm="100000">
                                          <p:val>
                                            <p:strVal val="#ppt_w"/>
                                          </p:val>
                                        </p:tav>
                                      </p:tavLst>
                                    </p:anim>
                                    <p:anim calcmode="lin" valueType="num">
                                      <p:cBhvr>
                                        <p:cTn id="30" dur="500" fill="hold"/>
                                        <p:tgtEl>
                                          <p:spTgt spid="12"/>
                                        </p:tgtEl>
                                        <p:attrNameLst>
                                          <p:attrName>ppt_h</p:attrName>
                                        </p:attrNameLst>
                                      </p:cBhvr>
                                      <p:tavLst>
                                        <p:tav tm="0">
                                          <p:val>
                                            <p:fltVal val="0"/>
                                          </p:val>
                                        </p:tav>
                                        <p:tav tm="100000">
                                          <p:val>
                                            <p:strVal val="#ppt_h"/>
                                          </p:val>
                                        </p:tav>
                                      </p:tavLst>
                                    </p:anim>
                                    <p:animEffect transition="in" filter="fade">
                                      <p:cBhvr>
                                        <p:cTn id="3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p:bldGraphic spid="13" grpId="0">
        <p:bldAsOne/>
      </p:bldGraphic>
      <p:bldGraphic spid="13" grpId="1">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to Model Flow</a:t>
            </a:r>
            <a:endParaRPr lang="en-US" dirty="0"/>
          </a:p>
        </p:txBody>
      </p:sp>
      <p:sp>
        <p:nvSpPr>
          <p:cNvPr id="3" name="Content Placeholder 2"/>
          <p:cNvSpPr>
            <a:spLocks noGrp="1"/>
          </p:cNvSpPr>
          <p:nvPr>
            <p:ph idx="1"/>
          </p:nvPr>
        </p:nvSpPr>
        <p:spPr/>
        <p:txBody>
          <a:bodyPr/>
          <a:lstStyle/>
          <a:p>
            <a:r>
              <a:rPr lang="en-US" dirty="0" smtClean="0"/>
              <a:t>Change Window, Daily and Hourly simulation stages to Day-Ahead and Hour-Ahead Unit Commitment that optimize on cost over a rolling week and day window respectively.</a:t>
            </a:r>
          </a:p>
          <a:p>
            <a:r>
              <a:rPr lang="en-US" dirty="0" smtClean="0"/>
              <a:t>Add in a Deployment Stage</a:t>
            </a:r>
            <a:endParaRPr lang="en-US" dirty="0"/>
          </a:p>
        </p:txBody>
      </p:sp>
      <p:sp>
        <p:nvSpPr>
          <p:cNvPr id="4" name="Slide Number Placeholder 3"/>
          <p:cNvSpPr>
            <a:spLocks noGrp="1"/>
          </p:cNvSpPr>
          <p:nvPr>
            <p:ph type="sldNum" sz="quarter" idx="12"/>
          </p:nvPr>
        </p:nvSpPr>
        <p:spPr/>
        <p:txBody>
          <a:bodyPr/>
          <a:lstStyle/>
          <a:p>
            <a:fld id="{AA410EB8-A01E-483B-9F37-9B9DDCDD7179}" type="slidenum">
              <a:rPr lang="en-US" smtClean="0"/>
              <a:pPr/>
              <a:t>11</a:t>
            </a:fld>
            <a:endParaRPr lang="en-US" dirty="0"/>
          </a:p>
        </p:txBody>
      </p:sp>
    </p:spTree>
    <p:extLst>
      <p:ext uri="{BB962C8B-B14F-4D97-AF65-F5344CB8AC3E}">
        <p14:creationId xmlns:p14="http://schemas.microsoft.com/office/powerpoint/2010/main" val="18743357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Day-Ahead Unit Commitment </a:t>
            </a:r>
            <a:endParaRPr lang="en-US" dirty="0"/>
          </a:p>
        </p:txBody>
      </p:sp>
      <p:sp>
        <p:nvSpPr>
          <p:cNvPr id="3" name="Content Placeholder 2"/>
          <p:cNvSpPr>
            <a:spLocks noGrp="1"/>
          </p:cNvSpPr>
          <p:nvPr>
            <p:ph idx="1"/>
          </p:nvPr>
        </p:nvSpPr>
        <p:spPr/>
        <p:txBody>
          <a:bodyPr>
            <a:normAutofit fontScale="92500"/>
          </a:bodyPr>
          <a:lstStyle/>
          <a:p>
            <a:r>
              <a:rPr lang="en-US" dirty="0" smtClean="0"/>
              <a:t>Optimize regional portfolio operation hourly over 7 day rolling window.</a:t>
            </a:r>
          </a:p>
          <a:p>
            <a:r>
              <a:rPr lang="en-US" dirty="0" smtClean="0"/>
              <a:t>Commit CCCT, coal and nuclear for day 1 and plan for resource production for following 6 days.</a:t>
            </a:r>
          </a:p>
          <a:p>
            <a:r>
              <a:rPr lang="en-US" dirty="0" smtClean="0"/>
              <a:t>Plan for the generation and provision of reserves among all other units and conduct day-ahead market purchases/sales</a:t>
            </a:r>
          </a:p>
          <a:p>
            <a:r>
              <a:rPr lang="en-US" dirty="0" smtClean="0"/>
              <a:t>Use day-ahead forecasts for load, wind, solar</a:t>
            </a:r>
          </a:p>
          <a:p>
            <a:endParaRPr lang="en-US" dirty="0"/>
          </a:p>
        </p:txBody>
      </p:sp>
      <p:sp>
        <p:nvSpPr>
          <p:cNvPr id="4" name="Slide Number Placeholder 3"/>
          <p:cNvSpPr>
            <a:spLocks noGrp="1"/>
          </p:cNvSpPr>
          <p:nvPr>
            <p:ph type="sldNum" sz="quarter" idx="12"/>
          </p:nvPr>
        </p:nvSpPr>
        <p:spPr/>
        <p:txBody>
          <a:bodyPr/>
          <a:lstStyle/>
          <a:p>
            <a:fld id="{AA410EB8-A01E-483B-9F37-9B9DDCDD7179}" type="slidenum">
              <a:rPr lang="en-US" smtClean="0"/>
              <a:pPr/>
              <a:t>12</a:t>
            </a:fld>
            <a:endParaRPr lang="en-US" dirty="0"/>
          </a:p>
        </p:txBody>
      </p:sp>
    </p:spTree>
    <p:extLst>
      <p:ext uri="{BB962C8B-B14F-4D97-AF65-F5344CB8AC3E}">
        <p14:creationId xmlns:p14="http://schemas.microsoft.com/office/powerpoint/2010/main" val="42881844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Hour-Ahead Unit Commitment </a:t>
            </a:r>
            <a:endParaRPr lang="en-US" dirty="0"/>
          </a:p>
        </p:txBody>
      </p:sp>
      <p:sp>
        <p:nvSpPr>
          <p:cNvPr id="3" name="Content Placeholder 2"/>
          <p:cNvSpPr>
            <a:spLocks noGrp="1"/>
          </p:cNvSpPr>
          <p:nvPr>
            <p:ph idx="1"/>
          </p:nvPr>
        </p:nvSpPr>
        <p:spPr/>
        <p:txBody>
          <a:bodyPr>
            <a:normAutofit fontScale="92500"/>
          </a:bodyPr>
          <a:lstStyle/>
          <a:p>
            <a:r>
              <a:rPr lang="en-US" dirty="0" smtClean="0"/>
              <a:t>Optimize regional portfolio operation over 24 hour rolling window.</a:t>
            </a:r>
          </a:p>
          <a:p>
            <a:r>
              <a:rPr lang="en-US" dirty="0" smtClean="0"/>
              <a:t>Commit SCCT for hour 1 and plan for unit production for following 24 hours.</a:t>
            </a:r>
          </a:p>
          <a:p>
            <a:r>
              <a:rPr lang="en-US" dirty="0"/>
              <a:t>Plan for the generation and provision of reserves among all other units and conduct </a:t>
            </a:r>
            <a:r>
              <a:rPr lang="en-US" dirty="0" smtClean="0"/>
              <a:t>hour-ahead </a:t>
            </a:r>
            <a:r>
              <a:rPr lang="en-US" dirty="0"/>
              <a:t>market purchases/sales</a:t>
            </a:r>
          </a:p>
          <a:p>
            <a:r>
              <a:rPr lang="en-US" dirty="0"/>
              <a:t>Use </a:t>
            </a:r>
            <a:r>
              <a:rPr lang="en-US" dirty="0" smtClean="0"/>
              <a:t>hour-ahead </a:t>
            </a:r>
            <a:r>
              <a:rPr lang="en-US" dirty="0"/>
              <a:t>forecasts for load, wind, </a:t>
            </a:r>
            <a:r>
              <a:rPr lang="en-US" dirty="0" smtClean="0"/>
              <a:t>solar</a:t>
            </a:r>
            <a:endParaRPr lang="en-US" dirty="0"/>
          </a:p>
        </p:txBody>
      </p:sp>
      <p:sp>
        <p:nvSpPr>
          <p:cNvPr id="4" name="Slide Number Placeholder 3"/>
          <p:cNvSpPr>
            <a:spLocks noGrp="1"/>
          </p:cNvSpPr>
          <p:nvPr>
            <p:ph type="sldNum" sz="quarter" idx="12"/>
          </p:nvPr>
        </p:nvSpPr>
        <p:spPr/>
        <p:txBody>
          <a:bodyPr/>
          <a:lstStyle/>
          <a:p>
            <a:fld id="{AA410EB8-A01E-483B-9F37-9B9DDCDD7179}" type="slidenum">
              <a:rPr lang="en-US" smtClean="0"/>
              <a:pPr/>
              <a:t>13</a:t>
            </a:fld>
            <a:endParaRPr lang="en-US" dirty="0"/>
          </a:p>
        </p:txBody>
      </p:sp>
    </p:spTree>
    <p:extLst>
      <p:ext uri="{BB962C8B-B14F-4D97-AF65-F5344CB8AC3E}">
        <p14:creationId xmlns:p14="http://schemas.microsoft.com/office/powerpoint/2010/main" val="37848008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Deployment Stage</a:t>
            </a:r>
            <a:endParaRPr lang="en-US" dirty="0"/>
          </a:p>
        </p:txBody>
      </p:sp>
      <p:sp>
        <p:nvSpPr>
          <p:cNvPr id="3" name="Content Placeholder 2"/>
          <p:cNvSpPr>
            <a:spLocks noGrp="1"/>
          </p:cNvSpPr>
          <p:nvPr>
            <p:ph idx="1"/>
          </p:nvPr>
        </p:nvSpPr>
        <p:spPr/>
        <p:txBody>
          <a:bodyPr>
            <a:normAutofit/>
          </a:bodyPr>
          <a:lstStyle/>
          <a:p>
            <a:r>
              <a:rPr lang="en-US" dirty="0" smtClean="0"/>
              <a:t>Dispatch plants based on schedule and simulate actual reserve provision.</a:t>
            </a:r>
            <a:endParaRPr lang="en-US" dirty="0"/>
          </a:p>
          <a:p>
            <a:r>
              <a:rPr lang="en-US" dirty="0" smtClean="0"/>
              <a:t>Simulate forced outages and portfolio response.</a:t>
            </a:r>
          </a:p>
          <a:p>
            <a:r>
              <a:rPr lang="en-US" dirty="0" smtClean="0"/>
              <a:t>Simulated </a:t>
            </a:r>
            <a:r>
              <a:rPr lang="en-US" dirty="0"/>
              <a:t>load, wind, </a:t>
            </a:r>
            <a:r>
              <a:rPr lang="en-US" dirty="0" smtClean="0"/>
              <a:t>and solar without forecast error.</a:t>
            </a:r>
          </a:p>
          <a:p>
            <a:r>
              <a:rPr lang="en-US" dirty="0" smtClean="0"/>
              <a:t>Account for fuel usage of all resources.</a:t>
            </a:r>
            <a:endParaRPr lang="en-US" dirty="0"/>
          </a:p>
        </p:txBody>
      </p:sp>
      <p:sp>
        <p:nvSpPr>
          <p:cNvPr id="4" name="Slide Number Placeholder 3"/>
          <p:cNvSpPr>
            <a:spLocks noGrp="1"/>
          </p:cNvSpPr>
          <p:nvPr>
            <p:ph type="sldNum" sz="quarter" idx="12"/>
          </p:nvPr>
        </p:nvSpPr>
        <p:spPr/>
        <p:txBody>
          <a:bodyPr/>
          <a:lstStyle/>
          <a:p>
            <a:fld id="{AA410EB8-A01E-483B-9F37-9B9DDCDD7179}" type="slidenum">
              <a:rPr lang="en-US" smtClean="0"/>
              <a:pPr/>
              <a:t>14</a:t>
            </a:fld>
            <a:endParaRPr lang="en-US" dirty="0"/>
          </a:p>
        </p:txBody>
      </p:sp>
    </p:spTree>
    <p:extLst>
      <p:ext uri="{BB962C8B-B14F-4D97-AF65-F5344CB8AC3E}">
        <p14:creationId xmlns:p14="http://schemas.microsoft.com/office/powerpoint/2010/main" val="42105242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How Does Redeveloped GENESYS Simulate Hourly?</a:t>
            </a:r>
            <a:endParaRPr lang="en-US" sz="2800" dirty="0"/>
          </a:p>
        </p:txBody>
      </p:sp>
      <p:sp>
        <p:nvSpPr>
          <p:cNvPr id="3" name="Slide Number Placeholder 2"/>
          <p:cNvSpPr>
            <a:spLocks noGrp="1"/>
          </p:cNvSpPr>
          <p:nvPr>
            <p:ph type="sldNum" sz="quarter" idx="12"/>
          </p:nvPr>
        </p:nvSpPr>
        <p:spPr/>
        <p:txBody>
          <a:bodyPr/>
          <a:lstStyle/>
          <a:p>
            <a:fld id="{AA410EB8-A01E-483B-9F37-9B9DDCDD7179}" type="slidenum">
              <a:rPr lang="en-US" smtClean="0"/>
              <a:pPr/>
              <a:t>15</a:t>
            </a:fld>
            <a:endParaRPr lang="en-US" dirty="0"/>
          </a:p>
        </p:txBody>
      </p:sp>
      <p:graphicFrame>
        <p:nvGraphicFramePr>
          <p:cNvPr id="4" name="Diagram 3"/>
          <p:cNvGraphicFramePr/>
          <p:nvPr>
            <p:extLst>
              <p:ext uri="{D42A27DB-BD31-4B8C-83A1-F6EECF244321}">
                <p14:modId xmlns:p14="http://schemas.microsoft.com/office/powerpoint/2010/main" val="3825526273"/>
              </p:ext>
            </p:extLst>
          </p:nvPr>
        </p:nvGraphicFramePr>
        <p:xfrm>
          <a:off x="1524000" y="1417638"/>
          <a:ext cx="7010400" cy="40433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Bent Arrow 4"/>
          <p:cNvSpPr/>
          <p:nvPr/>
        </p:nvSpPr>
        <p:spPr>
          <a:xfrm rot="10800000">
            <a:off x="7086600" y="5486400"/>
            <a:ext cx="838200" cy="457200"/>
          </a:xfrm>
          <a:prstGeom prst="bentArrow">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Bent Arrow 5"/>
          <p:cNvSpPr/>
          <p:nvPr/>
        </p:nvSpPr>
        <p:spPr>
          <a:xfrm rot="10800000">
            <a:off x="5216769" y="5486400"/>
            <a:ext cx="838200" cy="457200"/>
          </a:xfrm>
          <a:prstGeom prst="bentArrow">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Bent Arrow 6"/>
          <p:cNvSpPr/>
          <p:nvPr/>
        </p:nvSpPr>
        <p:spPr>
          <a:xfrm rot="10800000">
            <a:off x="3581400" y="5486400"/>
            <a:ext cx="838200" cy="457200"/>
          </a:xfrm>
          <a:prstGeom prst="bentArrow">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8" name="Group 7"/>
          <p:cNvGrpSpPr/>
          <p:nvPr/>
        </p:nvGrpSpPr>
        <p:grpSpPr>
          <a:xfrm>
            <a:off x="2730743" y="2351028"/>
            <a:ext cx="2895600" cy="2381788"/>
            <a:chOff x="2067121" y="2247718"/>
            <a:chExt cx="1198398" cy="599199"/>
          </a:xfrm>
        </p:grpSpPr>
        <p:sp>
          <p:nvSpPr>
            <p:cNvPr id="9" name="Rounded Rectangle 8"/>
            <p:cNvSpPr/>
            <p:nvPr/>
          </p:nvSpPr>
          <p:spPr>
            <a:xfrm>
              <a:off x="2067121" y="2247718"/>
              <a:ext cx="1198398" cy="599199"/>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 name="Rounded Rectangle 4"/>
            <p:cNvSpPr/>
            <p:nvPr/>
          </p:nvSpPr>
          <p:spPr>
            <a:xfrm>
              <a:off x="2084671" y="2265268"/>
              <a:ext cx="1163298" cy="56409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2000" kern="1200" dirty="0" smtClean="0"/>
                <a:t>Commit for Monday, Plan for Tuesday through Sunday</a:t>
              </a:r>
              <a:endParaRPr lang="en-US" sz="2000" kern="1200" dirty="0"/>
            </a:p>
          </p:txBody>
        </p:sp>
      </p:grpSp>
      <p:grpSp>
        <p:nvGrpSpPr>
          <p:cNvPr id="11" name="Group 10"/>
          <p:cNvGrpSpPr/>
          <p:nvPr/>
        </p:nvGrpSpPr>
        <p:grpSpPr>
          <a:xfrm>
            <a:off x="4116293" y="1295400"/>
            <a:ext cx="3303700" cy="2314306"/>
            <a:chOff x="3744879" y="1214099"/>
            <a:chExt cx="1198398" cy="599199"/>
          </a:xfrm>
        </p:grpSpPr>
        <p:sp>
          <p:nvSpPr>
            <p:cNvPr id="12" name="Rounded Rectangle 11"/>
            <p:cNvSpPr/>
            <p:nvPr/>
          </p:nvSpPr>
          <p:spPr>
            <a:xfrm>
              <a:off x="3744879" y="1214099"/>
              <a:ext cx="1198398" cy="599199"/>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3" name="Rounded Rectangle 4"/>
            <p:cNvSpPr/>
            <p:nvPr/>
          </p:nvSpPr>
          <p:spPr>
            <a:xfrm>
              <a:off x="3762429" y="1231649"/>
              <a:ext cx="1163298" cy="56409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2000" kern="1200" dirty="0" smtClean="0"/>
                <a:t>Commit for Hour 1, Plan for Hours 2 through 24</a:t>
              </a:r>
              <a:endParaRPr lang="en-US" sz="2000" kern="1200" dirty="0"/>
            </a:p>
          </p:txBody>
        </p:sp>
      </p:grpSp>
      <p:grpSp>
        <p:nvGrpSpPr>
          <p:cNvPr id="14" name="Group 13"/>
          <p:cNvGrpSpPr/>
          <p:nvPr/>
        </p:nvGrpSpPr>
        <p:grpSpPr>
          <a:xfrm>
            <a:off x="6271325" y="1295400"/>
            <a:ext cx="2641712" cy="1930837"/>
            <a:chOff x="5422638" y="1214099"/>
            <a:chExt cx="1198398" cy="599199"/>
          </a:xfrm>
        </p:grpSpPr>
        <p:sp>
          <p:nvSpPr>
            <p:cNvPr id="15" name="Rounded Rectangle 14"/>
            <p:cNvSpPr/>
            <p:nvPr/>
          </p:nvSpPr>
          <p:spPr>
            <a:xfrm>
              <a:off x="5422638" y="1214099"/>
              <a:ext cx="1198398" cy="599199"/>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6" name="Rounded Rectangle 4"/>
            <p:cNvSpPr/>
            <p:nvPr/>
          </p:nvSpPr>
          <p:spPr>
            <a:xfrm>
              <a:off x="5440188" y="1231649"/>
              <a:ext cx="1163298" cy="56409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2000" kern="1200" dirty="0" smtClean="0"/>
                <a:t>Account for energy, reserves, forced outage mitigation, and for fuel usage in Hour 1</a:t>
              </a:r>
              <a:endParaRPr lang="en-US" sz="2000" kern="1200" dirty="0"/>
            </a:p>
          </p:txBody>
        </p:sp>
      </p:grpSp>
      <p:grpSp>
        <p:nvGrpSpPr>
          <p:cNvPr id="20" name="Group 19"/>
          <p:cNvGrpSpPr/>
          <p:nvPr/>
        </p:nvGrpSpPr>
        <p:grpSpPr>
          <a:xfrm>
            <a:off x="3944106" y="1802770"/>
            <a:ext cx="3648075" cy="2240758"/>
            <a:chOff x="3744879" y="1903177"/>
            <a:chExt cx="1198398" cy="599199"/>
          </a:xfrm>
        </p:grpSpPr>
        <p:sp>
          <p:nvSpPr>
            <p:cNvPr id="21" name="Rounded Rectangle 20"/>
            <p:cNvSpPr/>
            <p:nvPr/>
          </p:nvSpPr>
          <p:spPr>
            <a:xfrm>
              <a:off x="3744879" y="1903177"/>
              <a:ext cx="1198398" cy="599199"/>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2" name="Rounded Rectangle 4"/>
            <p:cNvSpPr/>
            <p:nvPr/>
          </p:nvSpPr>
          <p:spPr>
            <a:xfrm>
              <a:off x="3763405" y="1924440"/>
              <a:ext cx="1021062" cy="56409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2000" kern="1200" dirty="0" smtClean="0"/>
                <a:t>Commit for Hour 2, Plan for Hours 2 through 24 and Hour 1 of next day.</a:t>
              </a:r>
              <a:endParaRPr lang="en-US" sz="2000" kern="1200" dirty="0"/>
            </a:p>
          </p:txBody>
        </p:sp>
      </p:grpSp>
      <p:grpSp>
        <p:nvGrpSpPr>
          <p:cNvPr id="23" name="Group 22"/>
          <p:cNvGrpSpPr/>
          <p:nvPr/>
        </p:nvGrpSpPr>
        <p:grpSpPr>
          <a:xfrm>
            <a:off x="6188301" y="2452553"/>
            <a:ext cx="2667000" cy="1924587"/>
            <a:chOff x="5422638" y="1903178"/>
            <a:chExt cx="1198398" cy="599199"/>
          </a:xfrm>
        </p:grpSpPr>
        <p:sp>
          <p:nvSpPr>
            <p:cNvPr id="24" name="Rounded Rectangle 23"/>
            <p:cNvSpPr/>
            <p:nvPr/>
          </p:nvSpPr>
          <p:spPr>
            <a:xfrm>
              <a:off x="5422638" y="1903178"/>
              <a:ext cx="1198398" cy="599199"/>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5" name="Rounded Rectangle 4"/>
            <p:cNvSpPr/>
            <p:nvPr/>
          </p:nvSpPr>
          <p:spPr>
            <a:xfrm>
              <a:off x="5440188" y="1920728"/>
              <a:ext cx="1163298" cy="56409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2000" kern="1200" dirty="0" smtClean="0"/>
                <a:t>Account for energy, reserves, forced outage mitigation, and for fuel usage in Hour 2.</a:t>
              </a:r>
              <a:endParaRPr lang="en-US" sz="2000" kern="1200" dirty="0"/>
            </a:p>
          </p:txBody>
        </p:sp>
      </p:grpSp>
      <p:grpSp>
        <p:nvGrpSpPr>
          <p:cNvPr id="26" name="Group 25"/>
          <p:cNvGrpSpPr/>
          <p:nvPr/>
        </p:nvGrpSpPr>
        <p:grpSpPr>
          <a:xfrm>
            <a:off x="6144381" y="3886200"/>
            <a:ext cx="2895600" cy="2018693"/>
            <a:chOff x="5422638" y="1903178"/>
            <a:chExt cx="1198398" cy="599199"/>
          </a:xfrm>
        </p:grpSpPr>
        <p:sp>
          <p:nvSpPr>
            <p:cNvPr id="27" name="Rounded Rectangle 26"/>
            <p:cNvSpPr/>
            <p:nvPr/>
          </p:nvSpPr>
          <p:spPr>
            <a:xfrm>
              <a:off x="5422638" y="1903178"/>
              <a:ext cx="1198398" cy="599199"/>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8" name="Rounded Rectangle 4"/>
            <p:cNvSpPr/>
            <p:nvPr/>
          </p:nvSpPr>
          <p:spPr>
            <a:xfrm>
              <a:off x="5440188" y="1920728"/>
              <a:ext cx="1163298" cy="56409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2000" kern="1200" dirty="0" smtClean="0"/>
                <a:t>Account for energy, reserves, forced outage mitigation, and for fuel usage in Hour 24.</a:t>
              </a:r>
              <a:endParaRPr lang="en-US" sz="2000" kern="1200" dirty="0"/>
            </a:p>
          </p:txBody>
        </p:sp>
      </p:grpSp>
      <p:grpSp>
        <p:nvGrpSpPr>
          <p:cNvPr id="29" name="Group 28"/>
          <p:cNvGrpSpPr/>
          <p:nvPr/>
        </p:nvGrpSpPr>
        <p:grpSpPr>
          <a:xfrm>
            <a:off x="4267200" y="3828152"/>
            <a:ext cx="3429000" cy="2017616"/>
            <a:chOff x="3744879" y="3281337"/>
            <a:chExt cx="1198398" cy="599199"/>
          </a:xfrm>
        </p:grpSpPr>
        <p:sp>
          <p:nvSpPr>
            <p:cNvPr id="30" name="Rounded Rectangle 29"/>
            <p:cNvSpPr/>
            <p:nvPr/>
          </p:nvSpPr>
          <p:spPr>
            <a:xfrm>
              <a:off x="3744879" y="3281337"/>
              <a:ext cx="1198398" cy="599199"/>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1" name="Rounded Rectangle 4"/>
            <p:cNvSpPr/>
            <p:nvPr/>
          </p:nvSpPr>
          <p:spPr>
            <a:xfrm>
              <a:off x="3762429" y="3298887"/>
              <a:ext cx="1163298" cy="56409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2000" kern="1200" dirty="0" smtClean="0"/>
                <a:t>Commit for Hour 24, Plan for Hours 1 through 23 of next day</a:t>
              </a:r>
              <a:endParaRPr lang="en-US" sz="2000" kern="1200" dirty="0"/>
            </a:p>
          </p:txBody>
        </p:sp>
      </p:grpSp>
      <p:grpSp>
        <p:nvGrpSpPr>
          <p:cNvPr id="32" name="Group 31"/>
          <p:cNvGrpSpPr/>
          <p:nvPr/>
        </p:nvGrpSpPr>
        <p:grpSpPr>
          <a:xfrm>
            <a:off x="2668492" y="3887246"/>
            <a:ext cx="3198907" cy="1899428"/>
            <a:chOff x="2067121" y="2936797"/>
            <a:chExt cx="1198398" cy="599199"/>
          </a:xfrm>
        </p:grpSpPr>
        <p:sp>
          <p:nvSpPr>
            <p:cNvPr id="33" name="Rounded Rectangle 32"/>
            <p:cNvSpPr/>
            <p:nvPr/>
          </p:nvSpPr>
          <p:spPr>
            <a:xfrm>
              <a:off x="2067121" y="2936797"/>
              <a:ext cx="1198398" cy="599199"/>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4" name="Rounded Rectangle 4"/>
            <p:cNvSpPr/>
            <p:nvPr/>
          </p:nvSpPr>
          <p:spPr>
            <a:xfrm>
              <a:off x="2084671" y="2954347"/>
              <a:ext cx="1163298" cy="56409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2000" kern="1200" dirty="0" smtClean="0"/>
                <a:t>Commit for Tuesday, Wednesday through Sunday</a:t>
              </a:r>
              <a:r>
                <a:rPr lang="en-US" sz="900" kern="1200" dirty="0" smtClean="0"/>
                <a:t>.</a:t>
              </a:r>
              <a:endParaRPr lang="en-US" sz="900" kern="1200" dirty="0"/>
            </a:p>
          </p:txBody>
        </p:sp>
      </p:grpSp>
      <p:grpSp>
        <p:nvGrpSpPr>
          <p:cNvPr id="19" name="Group 18"/>
          <p:cNvGrpSpPr/>
          <p:nvPr/>
        </p:nvGrpSpPr>
        <p:grpSpPr>
          <a:xfrm>
            <a:off x="6822834" y="5638800"/>
            <a:ext cx="1482966" cy="707832"/>
            <a:chOff x="3888350" y="5877633"/>
            <a:chExt cx="3062693" cy="707832"/>
          </a:xfrm>
        </p:grpSpPr>
        <p:sp>
          <p:nvSpPr>
            <p:cNvPr id="17" name="Left Brace 16"/>
            <p:cNvSpPr/>
            <p:nvPr/>
          </p:nvSpPr>
          <p:spPr>
            <a:xfrm rot="16200000">
              <a:off x="5267297" y="4498686"/>
              <a:ext cx="304800" cy="3062693"/>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TextBox 17"/>
            <p:cNvSpPr txBox="1"/>
            <p:nvPr/>
          </p:nvSpPr>
          <p:spPr>
            <a:xfrm>
              <a:off x="3888350" y="6216133"/>
              <a:ext cx="2802668" cy="369332"/>
            </a:xfrm>
            <a:prstGeom prst="rect">
              <a:avLst/>
            </a:prstGeom>
            <a:noFill/>
          </p:spPr>
          <p:txBody>
            <a:bodyPr wrap="square" rtlCol="0">
              <a:spAutoFit/>
            </a:bodyPr>
            <a:lstStyle/>
            <a:p>
              <a:r>
                <a:rPr lang="en-US" b="1" dirty="0" smtClean="0"/>
                <a:t>Accounting</a:t>
              </a:r>
              <a:endParaRPr lang="en-US" b="1" dirty="0"/>
            </a:p>
          </p:txBody>
        </p:sp>
      </p:grpSp>
      <p:grpSp>
        <p:nvGrpSpPr>
          <p:cNvPr id="35" name="Group 34"/>
          <p:cNvGrpSpPr/>
          <p:nvPr/>
        </p:nvGrpSpPr>
        <p:grpSpPr>
          <a:xfrm>
            <a:off x="1371600" y="5574269"/>
            <a:ext cx="2362200" cy="750331"/>
            <a:chOff x="2748449" y="5572834"/>
            <a:chExt cx="6124769" cy="750331"/>
          </a:xfrm>
        </p:grpSpPr>
        <p:sp>
          <p:nvSpPr>
            <p:cNvPr id="36" name="Left Brace 35"/>
            <p:cNvSpPr/>
            <p:nvPr/>
          </p:nvSpPr>
          <p:spPr>
            <a:xfrm rot="16200000">
              <a:off x="5267298" y="4193887"/>
              <a:ext cx="304800" cy="3062693"/>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TextBox 36"/>
            <p:cNvSpPr txBox="1"/>
            <p:nvPr/>
          </p:nvSpPr>
          <p:spPr>
            <a:xfrm>
              <a:off x="2748449" y="5953833"/>
              <a:ext cx="6124769" cy="369332"/>
            </a:xfrm>
            <a:prstGeom prst="rect">
              <a:avLst/>
            </a:prstGeom>
            <a:noFill/>
          </p:spPr>
          <p:txBody>
            <a:bodyPr wrap="square" rtlCol="0">
              <a:spAutoFit/>
            </a:bodyPr>
            <a:lstStyle/>
            <a:p>
              <a:r>
                <a:rPr lang="en-US" b="1" dirty="0" smtClean="0"/>
                <a:t>Resource Stacking</a:t>
              </a:r>
              <a:endParaRPr lang="en-US" b="1" dirty="0"/>
            </a:p>
          </p:txBody>
        </p:sp>
      </p:grpSp>
      <p:grpSp>
        <p:nvGrpSpPr>
          <p:cNvPr id="38" name="Group 37"/>
          <p:cNvGrpSpPr/>
          <p:nvPr/>
        </p:nvGrpSpPr>
        <p:grpSpPr>
          <a:xfrm>
            <a:off x="3490507" y="5638800"/>
            <a:ext cx="3062693" cy="707832"/>
            <a:chOff x="3888350" y="5877633"/>
            <a:chExt cx="3062693" cy="707832"/>
          </a:xfrm>
        </p:grpSpPr>
        <p:sp>
          <p:nvSpPr>
            <p:cNvPr id="39" name="Left Brace 38"/>
            <p:cNvSpPr/>
            <p:nvPr/>
          </p:nvSpPr>
          <p:spPr>
            <a:xfrm rot="16200000">
              <a:off x="5267297" y="4498686"/>
              <a:ext cx="304800" cy="3062693"/>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TextBox 39"/>
            <p:cNvSpPr txBox="1"/>
            <p:nvPr/>
          </p:nvSpPr>
          <p:spPr>
            <a:xfrm>
              <a:off x="4420675" y="6216133"/>
              <a:ext cx="1998044" cy="369332"/>
            </a:xfrm>
            <a:prstGeom prst="rect">
              <a:avLst/>
            </a:prstGeom>
            <a:noFill/>
          </p:spPr>
          <p:txBody>
            <a:bodyPr wrap="square" rtlCol="0">
              <a:spAutoFit/>
            </a:bodyPr>
            <a:lstStyle/>
            <a:p>
              <a:r>
                <a:rPr lang="en-US" b="1" dirty="0" smtClean="0"/>
                <a:t>Cost Optimization</a:t>
              </a:r>
              <a:endParaRPr lang="en-US" b="1" dirty="0"/>
            </a:p>
          </p:txBody>
        </p:sp>
      </p:grpSp>
    </p:spTree>
    <p:extLst>
      <p:ext uri="{BB962C8B-B14F-4D97-AF65-F5344CB8AC3E}">
        <p14:creationId xmlns:p14="http://schemas.microsoft.com/office/powerpoint/2010/main" val="3386003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1000"/>
                                        <p:tgtEl>
                                          <p:spTgt spid="35"/>
                                        </p:tgtEl>
                                      </p:cBhvr>
                                    </p:animEffect>
                                    <p:anim calcmode="lin" valueType="num">
                                      <p:cBhvr>
                                        <p:cTn id="8" dur="1000" fill="hold"/>
                                        <p:tgtEl>
                                          <p:spTgt spid="35"/>
                                        </p:tgtEl>
                                        <p:attrNameLst>
                                          <p:attrName>ppt_x</p:attrName>
                                        </p:attrNameLst>
                                      </p:cBhvr>
                                      <p:tavLst>
                                        <p:tav tm="0">
                                          <p:val>
                                            <p:strVal val="#ppt_x"/>
                                          </p:val>
                                        </p:tav>
                                        <p:tav tm="100000">
                                          <p:val>
                                            <p:strVal val="#ppt_x"/>
                                          </p:val>
                                        </p:tav>
                                      </p:tavLst>
                                    </p:anim>
                                    <p:anim calcmode="lin" valueType="num">
                                      <p:cBhvr>
                                        <p:cTn id="9"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8"/>
                                        </p:tgtEl>
                                        <p:attrNameLst>
                                          <p:attrName>style.visibility</p:attrName>
                                        </p:attrNameLst>
                                      </p:cBhvr>
                                      <p:to>
                                        <p:strVal val="visible"/>
                                      </p:to>
                                    </p:set>
                                    <p:animEffect transition="in" filter="fade">
                                      <p:cBhvr>
                                        <p:cTn id="14" dur="1000"/>
                                        <p:tgtEl>
                                          <p:spTgt spid="38"/>
                                        </p:tgtEl>
                                      </p:cBhvr>
                                    </p:animEffect>
                                    <p:anim calcmode="lin" valueType="num">
                                      <p:cBhvr>
                                        <p:cTn id="15" dur="1000" fill="hold"/>
                                        <p:tgtEl>
                                          <p:spTgt spid="38"/>
                                        </p:tgtEl>
                                        <p:attrNameLst>
                                          <p:attrName>ppt_x</p:attrName>
                                        </p:attrNameLst>
                                      </p:cBhvr>
                                      <p:tavLst>
                                        <p:tav tm="0">
                                          <p:val>
                                            <p:strVal val="#ppt_x"/>
                                          </p:val>
                                        </p:tav>
                                        <p:tav tm="100000">
                                          <p:val>
                                            <p:strVal val="#ppt_x"/>
                                          </p:val>
                                        </p:tav>
                                      </p:tavLst>
                                    </p:anim>
                                    <p:anim calcmode="lin" valueType="num">
                                      <p:cBhvr>
                                        <p:cTn id="16"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fade">
                                      <p:cBhvr>
                                        <p:cTn id="21" dur="1000"/>
                                        <p:tgtEl>
                                          <p:spTgt spid="19"/>
                                        </p:tgtEl>
                                      </p:cBhvr>
                                    </p:animEffect>
                                    <p:anim calcmode="lin" valueType="num">
                                      <p:cBhvr>
                                        <p:cTn id="22" dur="1000" fill="hold"/>
                                        <p:tgtEl>
                                          <p:spTgt spid="19"/>
                                        </p:tgtEl>
                                        <p:attrNameLst>
                                          <p:attrName>ppt_x</p:attrName>
                                        </p:attrNameLst>
                                      </p:cBhvr>
                                      <p:tavLst>
                                        <p:tav tm="0">
                                          <p:val>
                                            <p:strVal val="#ppt_x"/>
                                          </p:val>
                                        </p:tav>
                                        <p:tav tm="100000">
                                          <p:val>
                                            <p:strVal val="#ppt_x"/>
                                          </p:val>
                                        </p:tav>
                                      </p:tavLst>
                                    </p:anim>
                                    <p:anim calcmode="lin" valueType="num">
                                      <p:cBhvr>
                                        <p:cTn id="23"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xit" presetSubtype="4" fill="hold" nodeType="clickEffect">
                                  <p:stCondLst>
                                    <p:cond delay="0"/>
                                  </p:stCondLst>
                                  <p:childTnLst>
                                    <p:anim calcmode="lin" valueType="num">
                                      <p:cBhvr additive="base">
                                        <p:cTn id="27" dur="500"/>
                                        <p:tgtEl>
                                          <p:spTgt spid="35"/>
                                        </p:tgtEl>
                                        <p:attrNameLst>
                                          <p:attrName>ppt_x</p:attrName>
                                        </p:attrNameLst>
                                      </p:cBhvr>
                                      <p:tavLst>
                                        <p:tav tm="0">
                                          <p:val>
                                            <p:strVal val="ppt_x"/>
                                          </p:val>
                                        </p:tav>
                                        <p:tav tm="100000">
                                          <p:val>
                                            <p:strVal val="ppt_x"/>
                                          </p:val>
                                        </p:tav>
                                      </p:tavLst>
                                    </p:anim>
                                    <p:anim calcmode="lin" valueType="num">
                                      <p:cBhvr additive="base">
                                        <p:cTn id="28" dur="500"/>
                                        <p:tgtEl>
                                          <p:spTgt spid="35"/>
                                        </p:tgtEl>
                                        <p:attrNameLst>
                                          <p:attrName>ppt_y</p:attrName>
                                        </p:attrNameLst>
                                      </p:cBhvr>
                                      <p:tavLst>
                                        <p:tav tm="0">
                                          <p:val>
                                            <p:strVal val="ppt_y"/>
                                          </p:val>
                                        </p:tav>
                                        <p:tav tm="100000">
                                          <p:val>
                                            <p:strVal val="1+ppt_h/2"/>
                                          </p:val>
                                        </p:tav>
                                      </p:tavLst>
                                    </p:anim>
                                    <p:set>
                                      <p:cBhvr>
                                        <p:cTn id="29" dur="1" fill="hold">
                                          <p:stCondLst>
                                            <p:cond delay="499"/>
                                          </p:stCondLst>
                                        </p:cTn>
                                        <p:tgtEl>
                                          <p:spTgt spid="35"/>
                                        </p:tgtEl>
                                        <p:attrNameLst>
                                          <p:attrName>style.visibility</p:attrName>
                                        </p:attrNameLst>
                                      </p:cBhvr>
                                      <p:to>
                                        <p:strVal val="hidden"/>
                                      </p:to>
                                    </p:set>
                                  </p:childTnLst>
                                </p:cTn>
                              </p:par>
                              <p:par>
                                <p:cTn id="30" presetID="2" presetClass="exit" presetSubtype="4" fill="hold" nodeType="withEffect">
                                  <p:stCondLst>
                                    <p:cond delay="0"/>
                                  </p:stCondLst>
                                  <p:childTnLst>
                                    <p:anim calcmode="lin" valueType="num">
                                      <p:cBhvr additive="base">
                                        <p:cTn id="31" dur="500"/>
                                        <p:tgtEl>
                                          <p:spTgt spid="38"/>
                                        </p:tgtEl>
                                        <p:attrNameLst>
                                          <p:attrName>ppt_x</p:attrName>
                                        </p:attrNameLst>
                                      </p:cBhvr>
                                      <p:tavLst>
                                        <p:tav tm="0">
                                          <p:val>
                                            <p:strVal val="ppt_x"/>
                                          </p:val>
                                        </p:tav>
                                        <p:tav tm="100000">
                                          <p:val>
                                            <p:strVal val="ppt_x"/>
                                          </p:val>
                                        </p:tav>
                                      </p:tavLst>
                                    </p:anim>
                                    <p:anim calcmode="lin" valueType="num">
                                      <p:cBhvr additive="base">
                                        <p:cTn id="32" dur="500"/>
                                        <p:tgtEl>
                                          <p:spTgt spid="38"/>
                                        </p:tgtEl>
                                        <p:attrNameLst>
                                          <p:attrName>ppt_y</p:attrName>
                                        </p:attrNameLst>
                                      </p:cBhvr>
                                      <p:tavLst>
                                        <p:tav tm="0">
                                          <p:val>
                                            <p:strVal val="ppt_y"/>
                                          </p:val>
                                        </p:tav>
                                        <p:tav tm="100000">
                                          <p:val>
                                            <p:strVal val="1+ppt_h/2"/>
                                          </p:val>
                                        </p:tav>
                                      </p:tavLst>
                                    </p:anim>
                                    <p:set>
                                      <p:cBhvr>
                                        <p:cTn id="33" dur="1" fill="hold">
                                          <p:stCondLst>
                                            <p:cond delay="499"/>
                                          </p:stCondLst>
                                        </p:cTn>
                                        <p:tgtEl>
                                          <p:spTgt spid="38"/>
                                        </p:tgtEl>
                                        <p:attrNameLst>
                                          <p:attrName>style.visibility</p:attrName>
                                        </p:attrNameLst>
                                      </p:cBhvr>
                                      <p:to>
                                        <p:strVal val="hidden"/>
                                      </p:to>
                                    </p:set>
                                  </p:childTnLst>
                                </p:cTn>
                              </p:par>
                              <p:par>
                                <p:cTn id="34" presetID="2" presetClass="exit" presetSubtype="4" fill="hold" nodeType="withEffect">
                                  <p:stCondLst>
                                    <p:cond delay="0"/>
                                  </p:stCondLst>
                                  <p:childTnLst>
                                    <p:anim calcmode="lin" valueType="num">
                                      <p:cBhvr additive="base">
                                        <p:cTn id="35" dur="500"/>
                                        <p:tgtEl>
                                          <p:spTgt spid="19"/>
                                        </p:tgtEl>
                                        <p:attrNameLst>
                                          <p:attrName>ppt_x</p:attrName>
                                        </p:attrNameLst>
                                      </p:cBhvr>
                                      <p:tavLst>
                                        <p:tav tm="0">
                                          <p:val>
                                            <p:strVal val="ppt_x"/>
                                          </p:val>
                                        </p:tav>
                                        <p:tav tm="100000">
                                          <p:val>
                                            <p:strVal val="ppt_x"/>
                                          </p:val>
                                        </p:tav>
                                      </p:tavLst>
                                    </p:anim>
                                    <p:anim calcmode="lin" valueType="num">
                                      <p:cBhvr additive="base">
                                        <p:cTn id="36" dur="500"/>
                                        <p:tgtEl>
                                          <p:spTgt spid="19"/>
                                        </p:tgtEl>
                                        <p:attrNameLst>
                                          <p:attrName>ppt_y</p:attrName>
                                        </p:attrNameLst>
                                      </p:cBhvr>
                                      <p:tavLst>
                                        <p:tav tm="0">
                                          <p:val>
                                            <p:strVal val="ppt_y"/>
                                          </p:val>
                                        </p:tav>
                                        <p:tav tm="100000">
                                          <p:val>
                                            <p:strVal val="1+ppt_h/2"/>
                                          </p:val>
                                        </p:tav>
                                      </p:tavLst>
                                    </p:anim>
                                    <p:set>
                                      <p:cBhvr>
                                        <p:cTn id="37" dur="1" fill="hold">
                                          <p:stCondLst>
                                            <p:cond delay="499"/>
                                          </p:stCondLst>
                                        </p:cTn>
                                        <p:tgtEl>
                                          <p:spTgt spid="1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8"/>
                                        </p:tgtEl>
                                        <p:attrNameLst>
                                          <p:attrName>style.visibility</p:attrName>
                                        </p:attrNameLst>
                                      </p:cBhvr>
                                      <p:to>
                                        <p:strVal val="visible"/>
                                      </p:to>
                                    </p:set>
                                    <p:anim calcmode="lin" valueType="num">
                                      <p:cBhvr>
                                        <p:cTn id="42" dur="500" fill="hold"/>
                                        <p:tgtEl>
                                          <p:spTgt spid="8"/>
                                        </p:tgtEl>
                                        <p:attrNameLst>
                                          <p:attrName>ppt_w</p:attrName>
                                        </p:attrNameLst>
                                      </p:cBhvr>
                                      <p:tavLst>
                                        <p:tav tm="0">
                                          <p:val>
                                            <p:fltVal val="0"/>
                                          </p:val>
                                        </p:tav>
                                        <p:tav tm="100000">
                                          <p:val>
                                            <p:strVal val="#ppt_w"/>
                                          </p:val>
                                        </p:tav>
                                      </p:tavLst>
                                    </p:anim>
                                    <p:anim calcmode="lin" valueType="num">
                                      <p:cBhvr>
                                        <p:cTn id="43" dur="500" fill="hold"/>
                                        <p:tgtEl>
                                          <p:spTgt spid="8"/>
                                        </p:tgtEl>
                                        <p:attrNameLst>
                                          <p:attrName>ppt_h</p:attrName>
                                        </p:attrNameLst>
                                      </p:cBhvr>
                                      <p:tavLst>
                                        <p:tav tm="0">
                                          <p:val>
                                            <p:fltVal val="0"/>
                                          </p:val>
                                        </p:tav>
                                        <p:tav tm="100000">
                                          <p:val>
                                            <p:strVal val="#ppt_h"/>
                                          </p:val>
                                        </p:tav>
                                      </p:tavLst>
                                    </p:anim>
                                    <p:animEffect transition="in" filter="fade">
                                      <p:cBhvr>
                                        <p:cTn id="44" dur="500"/>
                                        <p:tgtEl>
                                          <p:spTgt spid="8"/>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xit" presetSubtype="32" fill="hold" nodeType="clickEffect">
                                  <p:stCondLst>
                                    <p:cond delay="0"/>
                                  </p:stCondLst>
                                  <p:childTnLst>
                                    <p:anim calcmode="lin" valueType="num">
                                      <p:cBhvr>
                                        <p:cTn id="48" dur="500"/>
                                        <p:tgtEl>
                                          <p:spTgt spid="8"/>
                                        </p:tgtEl>
                                        <p:attrNameLst>
                                          <p:attrName>ppt_w</p:attrName>
                                        </p:attrNameLst>
                                      </p:cBhvr>
                                      <p:tavLst>
                                        <p:tav tm="0">
                                          <p:val>
                                            <p:strVal val="ppt_w"/>
                                          </p:val>
                                        </p:tav>
                                        <p:tav tm="100000">
                                          <p:val>
                                            <p:fltVal val="0"/>
                                          </p:val>
                                        </p:tav>
                                      </p:tavLst>
                                    </p:anim>
                                    <p:anim calcmode="lin" valueType="num">
                                      <p:cBhvr>
                                        <p:cTn id="49" dur="500"/>
                                        <p:tgtEl>
                                          <p:spTgt spid="8"/>
                                        </p:tgtEl>
                                        <p:attrNameLst>
                                          <p:attrName>ppt_h</p:attrName>
                                        </p:attrNameLst>
                                      </p:cBhvr>
                                      <p:tavLst>
                                        <p:tav tm="0">
                                          <p:val>
                                            <p:strVal val="ppt_h"/>
                                          </p:val>
                                        </p:tav>
                                        <p:tav tm="100000">
                                          <p:val>
                                            <p:fltVal val="0"/>
                                          </p:val>
                                        </p:tav>
                                      </p:tavLst>
                                    </p:anim>
                                    <p:animEffect transition="out" filter="fade">
                                      <p:cBhvr>
                                        <p:cTn id="50" dur="500"/>
                                        <p:tgtEl>
                                          <p:spTgt spid="8"/>
                                        </p:tgtEl>
                                      </p:cBhvr>
                                    </p:animEffect>
                                    <p:set>
                                      <p:cBhvr>
                                        <p:cTn id="51" dur="1" fill="hold">
                                          <p:stCondLst>
                                            <p:cond delay="499"/>
                                          </p:stCondLst>
                                        </p:cTn>
                                        <p:tgtEl>
                                          <p:spTgt spid="8"/>
                                        </p:tgtEl>
                                        <p:attrNameLst>
                                          <p:attrName>style.visibility</p:attrName>
                                        </p:attrNameLst>
                                      </p:cBhvr>
                                      <p:to>
                                        <p:strVal val="hidden"/>
                                      </p:to>
                                    </p:se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nodeType="clickEffect">
                                  <p:stCondLst>
                                    <p:cond delay="0"/>
                                  </p:stCondLst>
                                  <p:childTnLst>
                                    <p:set>
                                      <p:cBhvr>
                                        <p:cTn id="55" dur="1" fill="hold">
                                          <p:stCondLst>
                                            <p:cond delay="0"/>
                                          </p:stCondLst>
                                        </p:cTn>
                                        <p:tgtEl>
                                          <p:spTgt spid="11"/>
                                        </p:tgtEl>
                                        <p:attrNameLst>
                                          <p:attrName>style.visibility</p:attrName>
                                        </p:attrNameLst>
                                      </p:cBhvr>
                                      <p:to>
                                        <p:strVal val="visible"/>
                                      </p:to>
                                    </p:set>
                                    <p:anim calcmode="lin" valueType="num">
                                      <p:cBhvr>
                                        <p:cTn id="56" dur="500" fill="hold"/>
                                        <p:tgtEl>
                                          <p:spTgt spid="11"/>
                                        </p:tgtEl>
                                        <p:attrNameLst>
                                          <p:attrName>ppt_w</p:attrName>
                                        </p:attrNameLst>
                                      </p:cBhvr>
                                      <p:tavLst>
                                        <p:tav tm="0">
                                          <p:val>
                                            <p:fltVal val="0"/>
                                          </p:val>
                                        </p:tav>
                                        <p:tav tm="100000">
                                          <p:val>
                                            <p:strVal val="#ppt_w"/>
                                          </p:val>
                                        </p:tav>
                                      </p:tavLst>
                                    </p:anim>
                                    <p:anim calcmode="lin" valueType="num">
                                      <p:cBhvr>
                                        <p:cTn id="57" dur="500" fill="hold"/>
                                        <p:tgtEl>
                                          <p:spTgt spid="11"/>
                                        </p:tgtEl>
                                        <p:attrNameLst>
                                          <p:attrName>ppt_h</p:attrName>
                                        </p:attrNameLst>
                                      </p:cBhvr>
                                      <p:tavLst>
                                        <p:tav tm="0">
                                          <p:val>
                                            <p:fltVal val="0"/>
                                          </p:val>
                                        </p:tav>
                                        <p:tav tm="100000">
                                          <p:val>
                                            <p:strVal val="#ppt_h"/>
                                          </p:val>
                                        </p:tav>
                                      </p:tavLst>
                                    </p:anim>
                                    <p:animEffect transition="in" filter="fade">
                                      <p:cBhvr>
                                        <p:cTn id="58" dur="500"/>
                                        <p:tgtEl>
                                          <p:spTgt spid="11"/>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xit" presetSubtype="32" fill="hold" nodeType="clickEffect">
                                  <p:stCondLst>
                                    <p:cond delay="0"/>
                                  </p:stCondLst>
                                  <p:childTnLst>
                                    <p:anim calcmode="lin" valueType="num">
                                      <p:cBhvr>
                                        <p:cTn id="62" dur="500"/>
                                        <p:tgtEl>
                                          <p:spTgt spid="11"/>
                                        </p:tgtEl>
                                        <p:attrNameLst>
                                          <p:attrName>ppt_w</p:attrName>
                                        </p:attrNameLst>
                                      </p:cBhvr>
                                      <p:tavLst>
                                        <p:tav tm="0">
                                          <p:val>
                                            <p:strVal val="ppt_w"/>
                                          </p:val>
                                        </p:tav>
                                        <p:tav tm="100000">
                                          <p:val>
                                            <p:fltVal val="0"/>
                                          </p:val>
                                        </p:tav>
                                      </p:tavLst>
                                    </p:anim>
                                    <p:anim calcmode="lin" valueType="num">
                                      <p:cBhvr>
                                        <p:cTn id="63" dur="500"/>
                                        <p:tgtEl>
                                          <p:spTgt spid="11"/>
                                        </p:tgtEl>
                                        <p:attrNameLst>
                                          <p:attrName>ppt_h</p:attrName>
                                        </p:attrNameLst>
                                      </p:cBhvr>
                                      <p:tavLst>
                                        <p:tav tm="0">
                                          <p:val>
                                            <p:strVal val="ppt_h"/>
                                          </p:val>
                                        </p:tav>
                                        <p:tav tm="100000">
                                          <p:val>
                                            <p:fltVal val="0"/>
                                          </p:val>
                                        </p:tav>
                                      </p:tavLst>
                                    </p:anim>
                                    <p:animEffect transition="out" filter="fade">
                                      <p:cBhvr>
                                        <p:cTn id="64" dur="500"/>
                                        <p:tgtEl>
                                          <p:spTgt spid="11"/>
                                        </p:tgtEl>
                                      </p:cBhvr>
                                    </p:animEffect>
                                    <p:set>
                                      <p:cBhvr>
                                        <p:cTn id="65" dur="1" fill="hold">
                                          <p:stCondLst>
                                            <p:cond delay="499"/>
                                          </p:stCondLst>
                                        </p:cTn>
                                        <p:tgtEl>
                                          <p:spTgt spid="11"/>
                                        </p:tgtEl>
                                        <p:attrNameLst>
                                          <p:attrName>style.visibility</p:attrName>
                                        </p:attrNameLst>
                                      </p:cBhvr>
                                      <p:to>
                                        <p:strVal val="hidden"/>
                                      </p:to>
                                    </p:se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nodeType="clickEffect">
                                  <p:stCondLst>
                                    <p:cond delay="0"/>
                                  </p:stCondLst>
                                  <p:childTnLst>
                                    <p:set>
                                      <p:cBhvr>
                                        <p:cTn id="69" dur="1" fill="hold">
                                          <p:stCondLst>
                                            <p:cond delay="0"/>
                                          </p:stCondLst>
                                        </p:cTn>
                                        <p:tgtEl>
                                          <p:spTgt spid="14"/>
                                        </p:tgtEl>
                                        <p:attrNameLst>
                                          <p:attrName>style.visibility</p:attrName>
                                        </p:attrNameLst>
                                      </p:cBhvr>
                                      <p:to>
                                        <p:strVal val="visible"/>
                                      </p:to>
                                    </p:set>
                                    <p:anim calcmode="lin" valueType="num">
                                      <p:cBhvr>
                                        <p:cTn id="70" dur="500" fill="hold"/>
                                        <p:tgtEl>
                                          <p:spTgt spid="14"/>
                                        </p:tgtEl>
                                        <p:attrNameLst>
                                          <p:attrName>ppt_w</p:attrName>
                                        </p:attrNameLst>
                                      </p:cBhvr>
                                      <p:tavLst>
                                        <p:tav tm="0">
                                          <p:val>
                                            <p:fltVal val="0"/>
                                          </p:val>
                                        </p:tav>
                                        <p:tav tm="100000">
                                          <p:val>
                                            <p:strVal val="#ppt_w"/>
                                          </p:val>
                                        </p:tav>
                                      </p:tavLst>
                                    </p:anim>
                                    <p:anim calcmode="lin" valueType="num">
                                      <p:cBhvr>
                                        <p:cTn id="71" dur="500" fill="hold"/>
                                        <p:tgtEl>
                                          <p:spTgt spid="14"/>
                                        </p:tgtEl>
                                        <p:attrNameLst>
                                          <p:attrName>ppt_h</p:attrName>
                                        </p:attrNameLst>
                                      </p:cBhvr>
                                      <p:tavLst>
                                        <p:tav tm="0">
                                          <p:val>
                                            <p:fltVal val="0"/>
                                          </p:val>
                                        </p:tav>
                                        <p:tav tm="100000">
                                          <p:val>
                                            <p:strVal val="#ppt_h"/>
                                          </p:val>
                                        </p:tav>
                                      </p:tavLst>
                                    </p:anim>
                                    <p:animEffect transition="in" filter="fade">
                                      <p:cBhvr>
                                        <p:cTn id="72" dur="500"/>
                                        <p:tgtEl>
                                          <p:spTgt spid="14"/>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xit" presetSubtype="32" fill="hold" nodeType="clickEffect">
                                  <p:stCondLst>
                                    <p:cond delay="0"/>
                                  </p:stCondLst>
                                  <p:childTnLst>
                                    <p:anim calcmode="lin" valueType="num">
                                      <p:cBhvr>
                                        <p:cTn id="76" dur="500"/>
                                        <p:tgtEl>
                                          <p:spTgt spid="14"/>
                                        </p:tgtEl>
                                        <p:attrNameLst>
                                          <p:attrName>ppt_w</p:attrName>
                                        </p:attrNameLst>
                                      </p:cBhvr>
                                      <p:tavLst>
                                        <p:tav tm="0">
                                          <p:val>
                                            <p:strVal val="ppt_w"/>
                                          </p:val>
                                        </p:tav>
                                        <p:tav tm="100000">
                                          <p:val>
                                            <p:fltVal val="0"/>
                                          </p:val>
                                        </p:tav>
                                      </p:tavLst>
                                    </p:anim>
                                    <p:anim calcmode="lin" valueType="num">
                                      <p:cBhvr>
                                        <p:cTn id="77" dur="500"/>
                                        <p:tgtEl>
                                          <p:spTgt spid="14"/>
                                        </p:tgtEl>
                                        <p:attrNameLst>
                                          <p:attrName>ppt_h</p:attrName>
                                        </p:attrNameLst>
                                      </p:cBhvr>
                                      <p:tavLst>
                                        <p:tav tm="0">
                                          <p:val>
                                            <p:strVal val="ppt_h"/>
                                          </p:val>
                                        </p:tav>
                                        <p:tav tm="100000">
                                          <p:val>
                                            <p:fltVal val="0"/>
                                          </p:val>
                                        </p:tav>
                                      </p:tavLst>
                                    </p:anim>
                                    <p:animEffect transition="out" filter="fade">
                                      <p:cBhvr>
                                        <p:cTn id="78" dur="500"/>
                                        <p:tgtEl>
                                          <p:spTgt spid="14"/>
                                        </p:tgtEl>
                                      </p:cBhvr>
                                    </p:animEffect>
                                    <p:set>
                                      <p:cBhvr>
                                        <p:cTn id="79" dur="1" fill="hold">
                                          <p:stCondLst>
                                            <p:cond delay="499"/>
                                          </p:stCondLst>
                                        </p:cTn>
                                        <p:tgtEl>
                                          <p:spTgt spid="14"/>
                                        </p:tgtEl>
                                        <p:attrNameLst>
                                          <p:attrName>style.visibility</p:attrName>
                                        </p:attrNameLst>
                                      </p:cBhvr>
                                      <p:to>
                                        <p:strVal val="hidden"/>
                                      </p:to>
                                    </p:set>
                                  </p:childTnLst>
                                </p:cTn>
                              </p:par>
                            </p:childTnLst>
                          </p:cTn>
                        </p:par>
                      </p:childTnLst>
                    </p:cTn>
                  </p:par>
                  <p:par>
                    <p:cTn id="80" fill="hold">
                      <p:stCondLst>
                        <p:cond delay="indefinite"/>
                      </p:stCondLst>
                      <p:childTnLst>
                        <p:par>
                          <p:cTn id="81" fill="hold">
                            <p:stCondLst>
                              <p:cond delay="0"/>
                            </p:stCondLst>
                            <p:childTnLst>
                              <p:par>
                                <p:cTn id="82" presetID="1" presetClass="entr" presetSubtype="0" fill="hold" grpId="0" nodeType="clickEffect">
                                  <p:stCondLst>
                                    <p:cond delay="0"/>
                                  </p:stCondLst>
                                  <p:childTnLst>
                                    <p:set>
                                      <p:cBhvr>
                                        <p:cTn id="83" dur="1" fill="hold">
                                          <p:stCondLst>
                                            <p:cond delay="0"/>
                                          </p:stCondLst>
                                        </p:cTn>
                                        <p:tgtEl>
                                          <p:spTgt spid="5"/>
                                        </p:tgtEl>
                                        <p:attrNameLst>
                                          <p:attrName>style.visibility</p:attrName>
                                        </p:attrNameLst>
                                      </p:cBhvr>
                                      <p:to>
                                        <p:strVal val="visible"/>
                                      </p:to>
                                    </p:set>
                                  </p:childTnLst>
                                </p:cTn>
                              </p:par>
                            </p:childTnLst>
                          </p:cTn>
                        </p:par>
                      </p:childTnLst>
                    </p:cTn>
                  </p:par>
                  <p:par>
                    <p:cTn id="84" fill="hold">
                      <p:stCondLst>
                        <p:cond delay="indefinite"/>
                      </p:stCondLst>
                      <p:childTnLst>
                        <p:par>
                          <p:cTn id="85" fill="hold">
                            <p:stCondLst>
                              <p:cond delay="0"/>
                            </p:stCondLst>
                            <p:childTnLst>
                              <p:par>
                                <p:cTn id="86" presetID="53" presetClass="entr" presetSubtype="16" fill="hold" nodeType="clickEffect">
                                  <p:stCondLst>
                                    <p:cond delay="0"/>
                                  </p:stCondLst>
                                  <p:childTnLst>
                                    <p:set>
                                      <p:cBhvr>
                                        <p:cTn id="87" dur="1" fill="hold">
                                          <p:stCondLst>
                                            <p:cond delay="0"/>
                                          </p:stCondLst>
                                        </p:cTn>
                                        <p:tgtEl>
                                          <p:spTgt spid="20"/>
                                        </p:tgtEl>
                                        <p:attrNameLst>
                                          <p:attrName>style.visibility</p:attrName>
                                        </p:attrNameLst>
                                      </p:cBhvr>
                                      <p:to>
                                        <p:strVal val="visible"/>
                                      </p:to>
                                    </p:set>
                                    <p:anim calcmode="lin" valueType="num">
                                      <p:cBhvr>
                                        <p:cTn id="88" dur="500" fill="hold"/>
                                        <p:tgtEl>
                                          <p:spTgt spid="20"/>
                                        </p:tgtEl>
                                        <p:attrNameLst>
                                          <p:attrName>ppt_w</p:attrName>
                                        </p:attrNameLst>
                                      </p:cBhvr>
                                      <p:tavLst>
                                        <p:tav tm="0">
                                          <p:val>
                                            <p:fltVal val="0"/>
                                          </p:val>
                                        </p:tav>
                                        <p:tav tm="100000">
                                          <p:val>
                                            <p:strVal val="#ppt_w"/>
                                          </p:val>
                                        </p:tav>
                                      </p:tavLst>
                                    </p:anim>
                                    <p:anim calcmode="lin" valueType="num">
                                      <p:cBhvr>
                                        <p:cTn id="89" dur="500" fill="hold"/>
                                        <p:tgtEl>
                                          <p:spTgt spid="20"/>
                                        </p:tgtEl>
                                        <p:attrNameLst>
                                          <p:attrName>ppt_h</p:attrName>
                                        </p:attrNameLst>
                                      </p:cBhvr>
                                      <p:tavLst>
                                        <p:tav tm="0">
                                          <p:val>
                                            <p:fltVal val="0"/>
                                          </p:val>
                                        </p:tav>
                                        <p:tav tm="100000">
                                          <p:val>
                                            <p:strVal val="#ppt_h"/>
                                          </p:val>
                                        </p:tav>
                                      </p:tavLst>
                                    </p:anim>
                                    <p:animEffect transition="in" filter="fade">
                                      <p:cBhvr>
                                        <p:cTn id="90" dur="500"/>
                                        <p:tgtEl>
                                          <p:spTgt spid="20"/>
                                        </p:tgtEl>
                                      </p:cBhvr>
                                    </p:animEffect>
                                  </p:childTnLst>
                                </p:cTn>
                              </p:par>
                            </p:childTnLst>
                          </p:cTn>
                        </p:par>
                      </p:childTnLst>
                    </p:cTn>
                  </p:par>
                  <p:par>
                    <p:cTn id="91" fill="hold">
                      <p:stCondLst>
                        <p:cond delay="indefinite"/>
                      </p:stCondLst>
                      <p:childTnLst>
                        <p:par>
                          <p:cTn id="92" fill="hold">
                            <p:stCondLst>
                              <p:cond delay="0"/>
                            </p:stCondLst>
                            <p:childTnLst>
                              <p:par>
                                <p:cTn id="93" presetID="53" presetClass="exit" presetSubtype="32" fill="hold" nodeType="clickEffect">
                                  <p:stCondLst>
                                    <p:cond delay="0"/>
                                  </p:stCondLst>
                                  <p:childTnLst>
                                    <p:anim calcmode="lin" valueType="num">
                                      <p:cBhvr>
                                        <p:cTn id="94" dur="500"/>
                                        <p:tgtEl>
                                          <p:spTgt spid="20"/>
                                        </p:tgtEl>
                                        <p:attrNameLst>
                                          <p:attrName>ppt_w</p:attrName>
                                        </p:attrNameLst>
                                      </p:cBhvr>
                                      <p:tavLst>
                                        <p:tav tm="0">
                                          <p:val>
                                            <p:strVal val="ppt_w"/>
                                          </p:val>
                                        </p:tav>
                                        <p:tav tm="100000">
                                          <p:val>
                                            <p:fltVal val="0"/>
                                          </p:val>
                                        </p:tav>
                                      </p:tavLst>
                                    </p:anim>
                                    <p:anim calcmode="lin" valueType="num">
                                      <p:cBhvr>
                                        <p:cTn id="95" dur="500"/>
                                        <p:tgtEl>
                                          <p:spTgt spid="20"/>
                                        </p:tgtEl>
                                        <p:attrNameLst>
                                          <p:attrName>ppt_h</p:attrName>
                                        </p:attrNameLst>
                                      </p:cBhvr>
                                      <p:tavLst>
                                        <p:tav tm="0">
                                          <p:val>
                                            <p:strVal val="ppt_h"/>
                                          </p:val>
                                        </p:tav>
                                        <p:tav tm="100000">
                                          <p:val>
                                            <p:fltVal val="0"/>
                                          </p:val>
                                        </p:tav>
                                      </p:tavLst>
                                    </p:anim>
                                    <p:animEffect transition="out" filter="fade">
                                      <p:cBhvr>
                                        <p:cTn id="96" dur="500"/>
                                        <p:tgtEl>
                                          <p:spTgt spid="20"/>
                                        </p:tgtEl>
                                      </p:cBhvr>
                                    </p:animEffect>
                                    <p:set>
                                      <p:cBhvr>
                                        <p:cTn id="97" dur="1" fill="hold">
                                          <p:stCondLst>
                                            <p:cond delay="499"/>
                                          </p:stCondLst>
                                        </p:cTn>
                                        <p:tgtEl>
                                          <p:spTgt spid="20"/>
                                        </p:tgtEl>
                                        <p:attrNameLst>
                                          <p:attrName>style.visibility</p:attrName>
                                        </p:attrNameLst>
                                      </p:cBhvr>
                                      <p:to>
                                        <p:strVal val="hidden"/>
                                      </p:to>
                                    </p:set>
                                  </p:childTnLst>
                                </p:cTn>
                              </p:par>
                              <p:par>
                                <p:cTn id="98" presetID="1" presetClass="exit" presetSubtype="0" fill="hold" grpId="1" nodeType="withEffect">
                                  <p:stCondLst>
                                    <p:cond delay="0"/>
                                  </p:stCondLst>
                                  <p:childTnLst>
                                    <p:set>
                                      <p:cBhvr>
                                        <p:cTn id="99" dur="1" fill="hold">
                                          <p:stCondLst>
                                            <p:cond delay="0"/>
                                          </p:stCondLst>
                                        </p:cTn>
                                        <p:tgtEl>
                                          <p:spTgt spid="5"/>
                                        </p:tgtEl>
                                        <p:attrNameLst>
                                          <p:attrName>style.visibility</p:attrName>
                                        </p:attrNameLst>
                                      </p:cBhvr>
                                      <p:to>
                                        <p:strVal val="hidden"/>
                                      </p:to>
                                    </p:set>
                                  </p:childTnLst>
                                </p:cTn>
                              </p:par>
                            </p:childTnLst>
                          </p:cTn>
                        </p:par>
                      </p:childTnLst>
                    </p:cTn>
                  </p:par>
                  <p:par>
                    <p:cTn id="100" fill="hold">
                      <p:stCondLst>
                        <p:cond delay="indefinite"/>
                      </p:stCondLst>
                      <p:childTnLst>
                        <p:par>
                          <p:cTn id="101" fill="hold">
                            <p:stCondLst>
                              <p:cond delay="0"/>
                            </p:stCondLst>
                            <p:childTnLst>
                              <p:par>
                                <p:cTn id="102" presetID="53" presetClass="entr" presetSubtype="16" fill="hold" nodeType="clickEffect">
                                  <p:stCondLst>
                                    <p:cond delay="0"/>
                                  </p:stCondLst>
                                  <p:childTnLst>
                                    <p:set>
                                      <p:cBhvr>
                                        <p:cTn id="103" dur="1" fill="hold">
                                          <p:stCondLst>
                                            <p:cond delay="0"/>
                                          </p:stCondLst>
                                        </p:cTn>
                                        <p:tgtEl>
                                          <p:spTgt spid="23"/>
                                        </p:tgtEl>
                                        <p:attrNameLst>
                                          <p:attrName>style.visibility</p:attrName>
                                        </p:attrNameLst>
                                      </p:cBhvr>
                                      <p:to>
                                        <p:strVal val="visible"/>
                                      </p:to>
                                    </p:set>
                                    <p:anim calcmode="lin" valueType="num">
                                      <p:cBhvr>
                                        <p:cTn id="104" dur="500" fill="hold"/>
                                        <p:tgtEl>
                                          <p:spTgt spid="23"/>
                                        </p:tgtEl>
                                        <p:attrNameLst>
                                          <p:attrName>ppt_w</p:attrName>
                                        </p:attrNameLst>
                                      </p:cBhvr>
                                      <p:tavLst>
                                        <p:tav tm="0">
                                          <p:val>
                                            <p:fltVal val="0"/>
                                          </p:val>
                                        </p:tav>
                                        <p:tav tm="100000">
                                          <p:val>
                                            <p:strVal val="#ppt_w"/>
                                          </p:val>
                                        </p:tav>
                                      </p:tavLst>
                                    </p:anim>
                                    <p:anim calcmode="lin" valueType="num">
                                      <p:cBhvr>
                                        <p:cTn id="105" dur="500" fill="hold"/>
                                        <p:tgtEl>
                                          <p:spTgt spid="23"/>
                                        </p:tgtEl>
                                        <p:attrNameLst>
                                          <p:attrName>ppt_h</p:attrName>
                                        </p:attrNameLst>
                                      </p:cBhvr>
                                      <p:tavLst>
                                        <p:tav tm="0">
                                          <p:val>
                                            <p:fltVal val="0"/>
                                          </p:val>
                                        </p:tav>
                                        <p:tav tm="100000">
                                          <p:val>
                                            <p:strVal val="#ppt_h"/>
                                          </p:val>
                                        </p:tav>
                                      </p:tavLst>
                                    </p:anim>
                                    <p:animEffect transition="in" filter="fade">
                                      <p:cBhvr>
                                        <p:cTn id="106" dur="500"/>
                                        <p:tgtEl>
                                          <p:spTgt spid="23"/>
                                        </p:tgtEl>
                                      </p:cBhvr>
                                    </p:animEffect>
                                  </p:childTnLst>
                                </p:cTn>
                              </p:par>
                            </p:childTnLst>
                          </p:cTn>
                        </p:par>
                      </p:childTnLst>
                    </p:cTn>
                  </p:par>
                  <p:par>
                    <p:cTn id="107" fill="hold">
                      <p:stCondLst>
                        <p:cond delay="indefinite"/>
                      </p:stCondLst>
                      <p:childTnLst>
                        <p:par>
                          <p:cTn id="108" fill="hold">
                            <p:stCondLst>
                              <p:cond delay="0"/>
                            </p:stCondLst>
                            <p:childTnLst>
                              <p:par>
                                <p:cTn id="109" presetID="53" presetClass="exit" presetSubtype="32" fill="hold" nodeType="clickEffect">
                                  <p:stCondLst>
                                    <p:cond delay="0"/>
                                  </p:stCondLst>
                                  <p:childTnLst>
                                    <p:anim calcmode="lin" valueType="num">
                                      <p:cBhvr>
                                        <p:cTn id="110" dur="500"/>
                                        <p:tgtEl>
                                          <p:spTgt spid="23"/>
                                        </p:tgtEl>
                                        <p:attrNameLst>
                                          <p:attrName>ppt_w</p:attrName>
                                        </p:attrNameLst>
                                      </p:cBhvr>
                                      <p:tavLst>
                                        <p:tav tm="0">
                                          <p:val>
                                            <p:strVal val="ppt_w"/>
                                          </p:val>
                                        </p:tav>
                                        <p:tav tm="100000">
                                          <p:val>
                                            <p:fltVal val="0"/>
                                          </p:val>
                                        </p:tav>
                                      </p:tavLst>
                                    </p:anim>
                                    <p:anim calcmode="lin" valueType="num">
                                      <p:cBhvr>
                                        <p:cTn id="111" dur="500"/>
                                        <p:tgtEl>
                                          <p:spTgt spid="23"/>
                                        </p:tgtEl>
                                        <p:attrNameLst>
                                          <p:attrName>ppt_h</p:attrName>
                                        </p:attrNameLst>
                                      </p:cBhvr>
                                      <p:tavLst>
                                        <p:tav tm="0">
                                          <p:val>
                                            <p:strVal val="ppt_h"/>
                                          </p:val>
                                        </p:tav>
                                        <p:tav tm="100000">
                                          <p:val>
                                            <p:fltVal val="0"/>
                                          </p:val>
                                        </p:tav>
                                      </p:tavLst>
                                    </p:anim>
                                    <p:animEffect transition="out" filter="fade">
                                      <p:cBhvr>
                                        <p:cTn id="112" dur="500"/>
                                        <p:tgtEl>
                                          <p:spTgt spid="23"/>
                                        </p:tgtEl>
                                      </p:cBhvr>
                                    </p:animEffect>
                                    <p:set>
                                      <p:cBhvr>
                                        <p:cTn id="113" dur="1" fill="hold">
                                          <p:stCondLst>
                                            <p:cond delay="499"/>
                                          </p:stCondLst>
                                        </p:cTn>
                                        <p:tgtEl>
                                          <p:spTgt spid="23"/>
                                        </p:tgtEl>
                                        <p:attrNameLst>
                                          <p:attrName>style.visibility</p:attrName>
                                        </p:attrNameLst>
                                      </p:cBhvr>
                                      <p:to>
                                        <p:strVal val="hidden"/>
                                      </p:to>
                                    </p:set>
                                  </p:childTnLst>
                                </p:cTn>
                              </p:par>
                            </p:childTnLst>
                          </p:cTn>
                        </p:par>
                      </p:childTnLst>
                    </p:cTn>
                  </p:par>
                  <p:par>
                    <p:cTn id="114" fill="hold">
                      <p:stCondLst>
                        <p:cond delay="indefinite"/>
                      </p:stCondLst>
                      <p:childTnLst>
                        <p:par>
                          <p:cTn id="115" fill="hold">
                            <p:stCondLst>
                              <p:cond delay="0"/>
                            </p:stCondLst>
                            <p:childTnLst>
                              <p:par>
                                <p:cTn id="116" presetID="1" presetClass="entr" presetSubtype="0" fill="hold" grpId="4" nodeType="clickEffect">
                                  <p:stCondLst>
                                    <p:cond delay="0"/>
                                  </p:stCondLst>
                                  <p:childTnLst>
                                    <p:set>
                                      <p:cBhvr>
                                        <p:cTn id="117" dur="1" fill="hold">
                                          <p:stCondLst>
                                            <p:cond delay="0"/>
                                          </p:stCondLst>
                                        </p:cTn>
                                        <p:tgtEl>
                                          <p:spTgt spid="5"/>
                                        </p:tgtEl>
                                        <p:attrNameLst>
                                          <p:attrName>style.visibility</p:attrName>
                                        </p:attrNameLst>
                                      </p:cBhvr>
                                      <p:to>
                                        <p:strVal val="visible"/>
                                      </p:to>
                                    </p:set>
                                  </p:childTnLst>
                                </p:cTn>
                              </p:par>
                            </p:childTnLst>
                          </p:cTn>
                        </p:par>
                      </p:childTnLst>
                    </p:cTn>
                  </p:par>
                  <p:par>
                    <p:cTn id="118" fill="hold">
                      <p:stCondLst>
                        <p:cond delay="indefinite"/>
                      </p:stCondLst>
                      <p:childTnLst>
                        <p:par>
                          <p:cTn id="119" fill="hold">
                            <p:stCondLst>
                              <p:cond delay="0"/>
                            </p:stCondLst>
                            <p:childTnLst>
                              <p:par>
                                <p:cTn id="120" presetID="53" presetClass="entr" presetSubtype="16" fill="hold" nodeType="clickEffect">
                                  <p:stCondLst>
                                    <p:cond delay="0"/>
                                  </p:stCondLst>
                                  <p:childTnLst>
                                    <p:set>
                                      <p:cBhvr>
                                        <p:cTn id="121" dur="1" fill="hold">
                                          <p:stCondLst>
                                            <p:cond delay="0"/>
                                          </p:stCondLst>
                                        </p:cTn>
                                        <p:tgtEl>
                                          <p:spTgt spid="29"/>
                                        </p:tgtEl>
                                        <p:attrNameLst>
                                          <p:attrName>style.visibility</p:attrName>
                                        </p:attrNameLst>
                                      </p:cBhvr>
                                      <p:to>
                                        <p:strVal val="visible"/>
                                      </p:to>
                                    </p:set>
                                    <p:anim calcmode="lin" valueType="num">
                                      <p:cBhvr>
                                        <p:cTn id="122" dur="500" fill="hold"/>
                                        <p:tgtEl>
                                          <p:spTgt spid="29"/>
                                        </p:tgtEl>
                                        <p:attrNameLst>
                                          <p:attrName>ppt_w</p:attrName>
                                        </p:attrNameLst>
                                      </p:cBhvr>
                                      <p:tavLst>
                                        <p:tav tm="0">
                                          <p:val>
                                            <p:fltVal val="0"/>
                                          </p:val>
                                        </p:tav>
                                        <p:tav tm="100000">
                                          <p:val>
                                            <p:strVal val="#ppt_w"/>
                                          </p:val>
                                        </p:tav>
                                      </p:tavLst>
                                    </p:anim>
                                    <p:anim calcmode="lin" valueType="num">
                                      <p:cBhvr>
                                        <p:cTn id="123" dur="500" fill="hold"/>
                                        <p:tgtEl>
                                          <p:spTgt spid="29"/>
                                        </p:tgtEl>
                                        <p:attrNameLst>
                                          <p:attrName>ppt_h</p:attrName>
                                        </p:attrNameLst>
                                      </p:cBhvr>
                                      <p:tavLst>
                                        <p:tav tm="0">
                                          <p:val>
                                            <p:fltVal val="0"/>
                                          </p:val>
                                        </p:tav>
                                        <p:tav tm="100000">
                                          <p:val>
                                            <p:strVal val="#ppt_h"/>
                                          </p:val>
                                        </p:tav>
                                      </p:tavLst>
                                    </p:anim>
                                    <p:animEffect transition="in" filter="fade">
                                      <p:cBhvr>
                                        <p:cTn id="124" dur="500"/>
                                        <p:tgtEl>
                                          <p:spTgt spid="29"/>
                                        </p:tgtEl>
                                      </p:cBhvr>
                                    </p:animEffect>
                                  </p:childTnLst>
                                </p:cTn>
                              </p:par>
                            </p:childTnLst>
                          </p:cTn>
                        </p:par>
                      </p:childTnLst>
                    </p:cTn>
                  </p:par>
                  <p:par>
                    <p:cTn id="125" fill="hold">
                      <p:stCondLst>
                        <p:cond delay="indefinite"/>
                      </p:stCondLst>
                      <p:childTnLst>
                        <p:par>
                          <p:cTn id="126" fill="hold">
                            <p:stCondLst>
                              <p:cond delay="0"/>
                            </p:stCondLst>
                            <p:childTnLst>
                              <p:par>
                                <p:cTn id="127" presetID="53" presetClass="exit" presetSubtype="32" fill="hold" nodeType="clickEffect">
                                  <p:stCondLst>
                                    <p:cond delay="0"/>
                                  </p:stCondLst>
                                  <p:childTnLst>
                                    <p:anim calcmode="lin" valueType="num">
                                      <p:cBhvr>
                                        <p:cTn id="128" dur="500"/>
                                        <p:tgtEl>
                                          <p:spTgt spid="29"/>
                                        </p:tgtEl>
                                        <p:attrNameLst>
                                          <p:attrName>ppt_w</p:attrName>
                                        </p:attrNameLst>
                                      </p:cBhvr>
                                      <p:tavLst>
                                        <p:tav tm="0">
                                          <p:val>
                                            <p:strVal val="ppt_w"/>
                                          </p:val>
                                        </p:tav>
                                        <p:tav tm="100000">
                                          <p:val>
                                            <p:fltVal val="0"/>
                                          </p:val>
                                        </p:tav>
                                      </p:tavLst>
                                    </p:anim>
                                    <p:anim calcmode="lin" valueType="num">
                                      <p:cBhvr>
                                        <p:cTn id="129" dur="500"/>
                                        <p:tgtEl>
                                          <p:spTgt spid="29"/>
                                        </p:tgtEl>
                                        <p:attrNameLst>
                                          <p:attrName>ppt_h</p:attrName>
                                        </p:attrNameLst>
                                      </p:cBhvr>
                                      <p:tavLst>
                                        <p:tav tm="0">
                                          <p:val>
                                            <p:strVal val="ppt_h"/>
                                          </p:val>
                                        </p:tav>
                                        <p:tav tm="100000">
                                          <p:val>
                                            <p:fltVal val="0"/>
                                          </p:val>
                                        </p:tav>
                                      </p:tavLst>
                                    </p:anim>
                                    <p:animEffect transition="out" filter="fade">
                                      <p:cBhvr>
                                        <p:cTn id="130" dur="500"/>
                                        <p:tgtEl>
                                          <p:spTgt spid="29"/>
                                        </p:tgtEl>
                                      </p:cBhvr>
                                    </p:animEffect>
                                    <p:set>
                                      <p:cBhvr>
                                        <p:cTn id="131" dur="1" fill="hold">
                                          <p:stCondLst>
                                            <p:cond delay="499"/>
                                          </p:stCondLst>
                                        </p:cTn>
                                        <p:tgtEl>
                                          <p:spTgt spid="29"/>
                                        </p:tgtEl>
                                        <p:attrNameLst>
                                          <p:attrName>style.visibility</p:attrName>
                                        </p:attrNameLst>
                                      </p:cBhvr>
                                      <p:to>
                                        <p:strVal val="hidden"/>
                                      </p:to>
                                    </p:set>
                                  </p:childTnLst>
                                </p:cTn>
                              </p:par>
                              <p:par>
                                <p:cTn id="132" presetID="1" presetClass="exit" presetSubtype="0" fill="hold" grpId="3" nodeType="withEffect">
                                  <p:stCondLst>
                                    <p:cond delay="0"/>
                                  </p:stCondLst>
                                  <p:childTnLst>
                                    <p:set>
                                      <p:cBhvr>
                                        <p:cTn id="133" dur="1" fill="hold">
                                          <p:stCondLst>
                                            <p:cond delay="0"/>
                                          </p:stCondLst>
                                        </p:cTn>
                                        <p:tgtEl>
                                          <p:spTgt spid="5"/>
                                        </p:tgtEl>
                                        <p:attrNameLst>
                                          <p:attrName>style.visibility</p:attrName>
                                        </p:attrNameLst>
                                      </p:cBhvr>
                                      <p:to>
                                        <p:strVal val="hidden"/>
                                      </p:to>
                                    </p:set>
                                  </p:childTnLst>
                                </p:cTn>
                              </p:par>
                            </p:childTnLst>
                          </p:cTn>
                        </p:par>
                      </p:childTnLst>
                    </p:cTn>
                  </p:par>
                  <p:par>
                    <p:cTn id="134" fill="hold">
                      <p:stCondLst>
                        <p:cond delay="indefinite"/>
                      </p:stCondLst>
                      <p:childTnLst>
                        <p:par>
                          <p:cTn id="135" fill="hold">
                            <p:stCondLst>
                              <p:cond delay="0"/>
                            </p:stCondLst>
                            <p:childTnLst>
                              <p:par>
                                <p:cTn id="136" presetID="53" presetClass="entr" presetSubtype="16" fill="hold" nodeType="clickEffect">
                                  <p:stCondLst>
                                    <p:cond delay="0"/>
                                  </p:stCondLst>
                                  <p:childTnLst>
                                    <p:set>
                                      <p:cBhvr>
                                        <p:cTn id="137" dur="1" fill="hold">
                                          <p:stCondLst>
                                            <p:cond delay="0"/>
                                          </p:stCondLst>
                                        </p:cTn>
                                        <p:tgtEl>
                                          <p:spTgt spid="26"/>
                                        </p:tgtEl>
                                        <p:attrNameLst>
                                          <p:attrName>style.visibility</p:attrName>
                                        </p:attrNameLst>
                                      </p:cBhvr>
                                      <p:to>
                                        <p:strVal val="visible"/>
                                      </p:to>
                                    </p:set>
                                    <p:anim calcmode="lin" valueType="num">
                                      <p:cBhvr>
                                        <p:cTn id="138" dur="500" fill="hold"/>
                                        <p:tgtEl>
                                          <p:spTgt spid="26"/>
                                        </p:tgtEl>
                                        <p:attrNameLst>
                                          <p:attrName>ppt_w</p:attrName>
                                        </p:attrNameLst>
                                      </p:cBhvr>
                                      <p:tavLst>
                                        <p:tav tm="0">
                                          <p:val>
                                            <p:fltVal val="0"/>
                                          </p:val>
                                        </p:tav>
                                        <p:tav tm="100000">
                                          <p:val>
                                            <p:strVal val="#ppt_w"/>
                                          </p:val>
                                        </p:tav>
                                      </p:tavLst>
                                    </p:anim>
                                    <p:anim calcmode="lin" valueType="num">
                                      <p:cBhvr>
                                        <p:cTn id="139" dur="500" fill="hold"/>
                                        <p:tgtEl>
                                          <p:spTgt spid="26"/>
                                        </p:tgtEl>
                                        <p:attrNameLst>
                                          <p:attrName>ppt_h</p:attrName>
                                        </p:attrNameLst>
                                      </p:cBhvr>
                                      <p:tavLst>
                                        <p:tav tm="0">
                                          <p:val>
                                            <p:fltVal val="0"/>
                                          </p:val>
                                        </p:tav>
                                        <p:tav tm="100000">
                                          <p:val>
                                            <p:strVal val="#ppt_h"/>
                                          </p:val>
                                        </p:tav>
                                      </p:tavLst>
                                    </p:anim>
                                    <p:animEffect transition="in" filter="fade">
                                      <p:cBhvr>
                                        <p:cTn id="140" dur="500"/>
                                        <p:tgtEl>
                                          <p:spTgt spid="26"/>
                                        </p:tgtEl>
                                      </p:cBhvr>
                                    </p:animEffect>
                                  </p:childTnLst>
                                </p:cTn>
                              </p:par>
                            </p:childTnLst>
                          </p:cTn>
                        </p:par>
                      </p:childTnLst>
                    </p:cTn>
                  </p:par>
                  <p:par>
                    <p:cTn id="141" fill="hold">
                      <p:stCondLst>
                        <p:cond delay="indefinite"/>
                      </p:stCondLst>
                      <p:childTnLst>
                        <p:par>
                          <p:cTn id="142" fill="hold">
                            <p:stCondLst>
                              <p:cond delay="0"/>
                            </p:stCondLst>
                            <p:childTnLst>
                              <p:par>
                                <p:cTn id="143" presetID="53" presetClass="exit" presetSubtype="32" fill="hold" nodeType="clickEffect">
                                  <p:stCondLst>
                                    <p:cond delay="0"/>
                                  </p:stCondLst>
                                  <p:childTnLst>
                                    <p:anim calcmode="lin" valueType="num">
                                      <p:cBhvr>
                                        <p:cTn id="144" dur="500"/>
                                        <p:tgtEl>
                                          <p:spTgt spid="26"/>
                                        </p:tgtEl>
                                        <p:attrNameLst>
                                          <p:attrName>ppt_w</p:attrName>
                                        </p:attrNameLst>
                                      </p:cBhvr>
                                      <p:tavLst>
                                        <p:tav tm="0">
                                          <p:val>
                                            <p:strVal val="ppt_w"/>
                                          </p:val>
                                        </p:tav>
                                        <p:tav tm="100000">
                                          <p:val>
                                            <p:fltVal val="0"/>
                                          </p:val>
                                        </p:tav>
                                      </p:tavLst>
                                    </p:anim>
                                    <p:anim calcmode="lin" valueType="num">
                                      <p:cBhvr>
                                        <p:cTn id="145" dur="500"/>
                                        <p:tgtEl>
                                          <p:spTgt spid="26"/>
                                        </p:tgtEl>
                                        <p:attrNameLst>
                                          <p:attrName>ppt_h</p:attrName>
                                        </p:attrNameLst>
                                      </p:cBhvr>
                                      <p:tavLst>
                                        <p:tav tm="0">
                                          <p:val>
                                            <p:strVal val="ppt_h"/>
                                          </p:val>
                                        </p:tav>
                                        <p:tav tm="100000">
                                          <p:val>
                                            <p:fltVal val="0"/>
                                          </p:val>
                                        </p:tav>
                                      </p:tavLst>
                                    </p:anim>
                                    <p:animEffect transition="out" filter="fade">
                                      <p:cBhvr>
                                        <p:cTn id="146" dur="500"/>
                                        <p:tgtEl>
                                          <p:spTgt spid="26"/>
                                        </p:tgtEl>
                                      </p:cBhvr>
                                    </p:animEffect>
                                    <p:set>
                                      <p:cBhvr>
                                        <p:cTn id="147" dur="1" fill="hold">
                                          <p:stCondLst>
                                            <p:cond delay="499"/>
                                          </p:stCondLst>
                                        </p:cTn>
                                        <p:tgtEl>
                                          <p:spTgt spid="26"/>
                                        </p:tgtEl>
                                        <p:attrNameLst>
                                          <p:attrName>style.visibility</p:attrName>
                                        </p:attrNameLst>
                                      </p:cBhvr>
                                      <p:to>
                                        <p:strVal val="hidden"/>
                                      </p:to>
                                    </p:set>
                                  </p:childTnLst>
                                </p:cTn>
                              </p:par>
                            </p:childTnLst>
                          </p:cTn>
                        </p:par>
                      </p:childTnLst>
                    </p:cTn>
                  </p:par>
                  <p:par>
                    <p:cTn id="148" fill="hold">
                      <p:stCondLst>
                        <p:cond delay="indefinite"/>
                      </p:stCondLst>
                      <p:childTnLst>
                        <p:par>
                          <p:cTn id="149" fill="hold">
                            <p:stCondLst>
                              <p:cond delay="0"/>
                            </p:stCondLst>
                            <p:childTnLst>
                              <p:par>
                                <p:cTn id="150" presetID="1" presetClass="entr" presetSubtype="0" fill="hold" grpId="2" nodeType="clickEffect">
                                  <p:stCondLst>
                                    <p:cond delay="0"/>
                                  </p:stCondLst>
                                  <p:childTnLst>
                                    <p:set>
                                      <p:cBhvr>
                                        <p:cTn id="151" dur="1" fill="hold">
                                          <p:stCondLst>
                                            <p:cond delay="0"/>
                                          </p:stCondLst>
                                        </p:cTn>
                                        <p:tgtEl>
                                          <p:spTgt spid="5"/>
                                        </p:tgtEl>
                                        <p:attrNameLst>
                                          <p:attrName>style.visibility</p:attrName>
                                        </p:attrNameLst>
                                      </p:cBhvr>
                                      <p:to>
                                        <p:strVal val="visible"/>
                                      </p:to>
                                    </p:set>
                                  </p:childTnLst>
                                </p:cTn>
                              </p:par>
                            </p:childTnLst>
                          </p:cTn>
                        </p:par>
                      </p:childTnLst>
                    </p:cTn>
                  </p:par>
                  <p:par>
                    <p:cTn id="152" fill="hold">
                      <p:stCondLst>
                        <p:cond delay="indefinite"/>
                      </p:stCondLst>
                      <p:childTnLst>
                        <p:par>
                          <p:cTn id="153" fill="hold">
                            <p:stCondLst>
                              <p:cond delay="0"/>
                            </p:stCondLst>
                            <p:childTnLst>
                              <p:par>
                                <p:cTn id="154" presetID="1" presetClass="entr" presetSubtype="0" fill="hold" grpId="0" nodeType="clickEffect">
                                  <p:stCondLst>
                                    <p:cond delay="0"/>
                                  </p:stCondLst>
                                  <p:childTnLst>
                                    <p:set>
                                      <p:cBhvr>
                                        <p:cTn id="155" dur="1" fill="hold">
                                          <p:stCondLst>
                                            <p:cond delay="0"/>
                                          </p:stCondLst>
                                        </p:cTn>
                                        <p:tgtEl>
                                          <p:spTgt spid="6"/>
                                        </p:tgtEl>
                                        <p:attrNameLst>
                                          <p:attrName>style.visibility</p:attrName>
                                        </p:attrNameLst>
                                      </p:cBhvr>
                                      <p:to>
                                        <p:strVal val="visible"/>
                                      </p:to>
                                    </p:set>
                                  </p:childTnLst>
                                </p:cTn>
                              </p:par>
                            </p:childTnLst>
                          </p:cTn>
                        </p:par>
                      </p:childTnLst>
                    </p:cTn>
                  </p:par>
                  <p:par>
                    <p:cTn id="156" fill="hold">
                      <p:stCondLst>
                        <p:cond delay="indefinite"/>
                      </p:stCondLst>
                      <p:childTnLst>
                        <p:par>
                          <p:cTn id="157" fill="hold">
                            <p:stCondLst>
                              <p:cond delay="0"/>
                            </p:stCondLst>
                            <p:childTnLst>
                              <p:par>
                                <p:cTn id="158" presetID="53" presetClass="entr" presetSubtype="16" fill="hold" nodeType="clickEffect">
                                  <p:stCondLst>
                                    <p:cond delay="0"/>
                                  </p:stCondLst>
                                  <p:childTnLst>
                                    <p:set>
                                      <p:cBhvr>
                                        <p:cTn id="159" dur="1" fill="hold">
                                          <p:stCondLst>
                                            <p:cond delay="0"/>
                                          </p:stCondLst>
                                        </p:cTn>
                                        <p:tgtEl>
                                          <p:spTgt spid="32"/>
                                        </p:tgtEl>
                                        <p:attrNameLst>
                                          <p:attrName>style.visibility</p:attrName>
                                        </p:attrNameLst>
                                      </p:cBhvr>
                                      <p:to>
                                        <p:strVal val="visible"/>
                                      </p:to>
                                    </p:set>
                                    <p:anim calcmode="lin" valueType="num">
                                      <p:cBhvr>
                                        <p:cTn id="160" dur="500" fill="hold"/>
                                        <p:tgtEl>
                                          <p:spTgt spid="32"/>
                                        </p:tgtEl>
                                        <p:attrNameLst>
                                          <p:attrName>ppt_w</p:attrName>
                                        </p:attrNameLst>
                                      </p:cBhvr>
                                      <p:tavLst>
                                        <p:tav tm="0">
                                          <p:val>
                                            <p:fltVal val="0"/>
                                          </p:val>
                                        </p:tav>
                                        <p:tav tm="100000">
                                          <p:val>
                                            <p:strVal val="#ppt_w"/>
                                          </p:val>
                                        </p:tav>
                                      </p:tavLst>
                                    </p:anim>
                                    <p:anim calcmode="lin" valueType="num">
                                      <p:cBhvr>
                                        <p:cTn id="161" dur="500" fill="hold"/>
                                        <p:tgtEl>
                                          <p:spTgt spid="32"/>
                                        </p:tgtEl>
                                        <p:attrNameLst>
                                          <p:attrName>ppt_h</p:attrName>
                                        </p:attrNameLst>
                                      </p:cBhvr>
                                      <p:tavLst>
                                        <p:tav tm="0">
                                          <p:val>
                                            <p:fltVal val="0"/>
                                          </p:val>
                                        </p:tav>
                                        <p:tav tm="100000">
                                          <p:val>
                                            <p:strVal val="#ppt_h"/>
                                          </p:val>
                                        </p:tav>
                                      </p:tavLst>
                                    </p:anim>
                                    <p:animEffect transition="in" filter="fade">
                                      <p:cBhvr>
                                        <p:cTn id="162" dur="500"/>
                                        <p:tgtEl>
                                          <p:spTgt spid="32"/>
                                        </p:tgtEl>
                                      </p:cBhvr>
                                    </p:animEffect>
                                  </p:childTnLst>
                                </p:cTn>
                              </p:par>
                            </p:childTnLst>
                          </p:cTn>
                        </p:par>
                      </p:childTnLst>
                    </p:cTn>
                  </p:par>
                  <p:par>
                    <p:cTn id="163" fill="hold">
                      <p:stCondLst>
                        <p:cond delay="indefinite"/>
                      </p:stCondLst>
                      <p:childTnLst>
                        <p:par>
                          <p:cTn id="164" fill="hold">
                            <p:stCondLst>
                              <p:cond delay="0"/>
                            </p:stCondLst>
                            <p:childTnLst>
                              <p:par>
                                <p:cTn id="165" presetID="53" presetClass="exit" presetSubtype="32" fill="hold" nodeType="clickEffect">
                                  <p:stCondLst>
                                    <p:cond delay="0"/>
                                  </p:stCondLst>
                                  <p:childTnLst>
                                    <p:anim calcmode="lin" valueType="num">
                                      <p:cBhvr>
                                        <p:cTn id="166" dur="500"/>
                                        <p:tgtEl>
                                          <p:spTgt spid="32"/>
                                        </p:tgtEl>
                                        <p:attrNameLst>
                                          <p:attrName>ppt_w</p:attrName>
                                        </p:attrNameLst>
                                      </p:cBhvr>
                                      <p:tavLst>
                                        <p:tav tm="0">
                                          <p:val>
                                            <p:strVal val="ppt_w"/>
                                          </p:val>
                                        </p:tav>
                                        <p:tav tm="100000">
                                          <p:val>
                                            <p:fltVal val="0"/>
                                          </p:val>
                                        </p:tav>
                                      </p:tavLst>
                                    </p:anim>
                                    <p:anim calcmode="lin" valueType="num">
                                      <p:cBhvr>
                                        <p:cTn id="167" dur="500"/>
                                        <p:tgtEl>
                                          <p:spTgt spid="32"/>
                                        </p:tgtEl>
                                        <p:attrNameLst>
                                          <p:attrName>ppt_h</p:attrName>
                                        </p:attrNameLst>
                                      </p:cBhvr>
                                      <p:tavLst>
                                        <p:tav tm="0">
                                          <p:val>
                                            <p:strVal val="ppt_h"/>
                                          </p:val>
                                        </p:tav>
                                        <p:tav tm="100000">
                                          <p:val>
                                            <p:fltVal val="0"/>
                                          </p:val>
                                        </p:tav>
                                      </p:tavLst>
                                    </p:anim>
                                    <p:animEffect transition="out" filter="fade">
                                      <p:cBhvr>
                                        <p:cTn id="168" dur="500"/>
                                        <p:tgtEl>
                                          <p:spTgt spid="32"/>
                                        </p:tgtEl>
                                      </p:cBhvr>
                                    </p:animEffect>
                                    <p:set>
                                      <p:cBhvr>
                                        <p:cTn id="169" dur="1" fill="hold">
                                          <p:stCondLst>
                                            <p:cond delay="499"/>
                                          </p:stCondLst>
                                        </p:cTn>
                                        <p:tgtEl>
                                          <p:spTgt spid="32"/>
                                        </p:tgtEl>
                                        <p:attrNameLst>
                                          <p:attrName>style.visibility</p:attrName>
                                        </p:attrNameLst>
                                      </p:cBhvr>
                                      <p:to>
                                        <p:strVal val="hidden"/>
                                      </p:to>
                                    </p:set>
                                  </p:childTnLst>
                                </p:cTn>
                              </p:par>
                            </p:childTnLst>
                          </p:cTn>
                        </p:par>
                      </p:childTnLst>
                    </p:cTn>
                  </p:par>
                  <p:par>
                    <p:cTn id="170" fill="hold">
                      <p:stCondLst>
                        <p:cond delay="indefinite"/>
                      </p:stCondLst>
                      <p:childTnLst>
                        <p:par>
                          <p:cTn id="171" fill="hold">
                            <p:stCondLst>
                              <p:cond delay="0"/>
                            </p:stCondLst>
                            <p:childTnLst>
                              <p:par>
                                <p:cTn id="172" presetID="1" presetClass="entr" presetSubtype="0" fill="hold" grpId="0" nodeType="clickEffect">
                                  <p:stCondLst>
                                    <p:cond delay="0"/>
                                  </p:stCondLst>
                                  <p:childTnLst>
                                    <p:set>
                                      <p:cBhvr>
                                        <p:cTn id="173"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5" grpId="2" animBg="1"/>
      <p:bldP spid="5" grpId="3" animBg="1"/>
      <p:bldP spid="5" grpId="4" animBg="1"/>
      <p:bldP spid="6" grpId="0" animBg="1"/>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Features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Explicit unit commitment (day-ahead and hour-ahead) and fuel accounting for all relevant resources.</a:t>
            </a:r>
          </a:p>
          <a:p>
            <a:r>
              <a:rPr lang="en-US" dirty="0" smtClean="0"/>
              <a:t>Co-optimization of energy and reserves over all resources in the system.</a:t>
            </a:r>
          </a:p>
          <a:p>
            <a:r>
              <a:rPr lang="en-US" dirty="0" smtClean="0"/>
              <a:t>Forecast error associated with wind, hydro, solar and load in an operational timeframe.</a:t>
            </a:r>
          </a:p>
          <a:p>
            <a:r>
              <a:rPr lang="en-US" dirty="0" smtClean="0"/>
              <a:t>Demand response, storage, and “emergency resources” modeled within optimization</a:t>
            </a:r>
          </a:p>
          <a:p>
            <a:r>
              <a:rPr lang="en-US" dirty="0" smtClean="0"/>
              <a:t>Future value of hydro and resources with longer term fuel implications.</a:t>
            </a:r>
          </a:p>
          <a:p>
            <a:r>
              <a:rPr lang="en-US" dirty="0" smtClean="0"/>
              <a:t>Full hydro system modeling on an hourly basis.</a:t>
            </a:r>
            <a:endParaRPr lang="en-US" dirty="0"/>
          </a:p>
        </p:txBody>
      </p:sp>
      <p:sp>
        <p:nvSpPr>
          <p:cNvPr id="4" name="Slide Number Placeholder 3"/>
          <p:cNvSpPr>
            <a:spLocks noGrp="1"/>
          </p:cNvSpPr>
          <p:nvPr>
            <p:ph type="sldNum" sz="quarter" idx="12"/>
          </p:nvPr>
        </p:nvSpPr>
        <p:spPr/>
        <p:txBody>
          <a:bodyPr/>
          <a:lstStyle/>
          <a:p>
            <a:fld id="{AA410EB8-A01E-483B-9F37-9B9DDCDD7179}" type="slidenum">
              <a:rPr lang="en-US" smtClean="0"/>
              <a:pPr/>
              <a:t>16</a:t>
            </a:fld>
            <a:endParaRPr lang="en-US" dirty="0"/>
          </a:p>
        </p:txBody>
      </p:sp>
    </p:spTree>
    <p:extLst>
      <p:ext uri="{BB962C8B-B14F-4D97-AF65-F5344CB8AC3E}">
        <p14:creationId xmlns:p14="http://schemas.microsoft.com/office/powerpoint/2010/main" val="37570988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New Features of Interest</a:t>
            </a:r>
            <a:endParaRPr lang="en-US" dirty="0"/>
          </a:p>
        </p:txBody>
      </p:sp>
      <p:sp>
        <p:nvSpPr>
          <p:cNvPr id="3" name="Content Placeholder 2"/>
          <p:cNvSpPr>
            <a:spLocks noGrp="1"/>
          </p:cNvSpPr>
          <p:nvPr>
            <p:ph idx="1"/>
          </p:nvPr>
        </p:nvSpPr>
        <p:spPr/>
        <p:txBody>
          <a:bodyPr>
            <a:normAutofit/>
          </a:bodyPr>
          <a:lstStyle/>
          <a:p>
            <a:r>
              <a:rPr lang="en-US" dirty="0" smtClean="0"/>
              <a:t>Model structure will allow other topics of stakeholder interest such as:</a:t>
            </a:r>
            <a:endParaRPr lang="en-US" dirty="0"/>
          </a:p>
          <a:p>
            <a:pPr marL="514350" indent="-514350">
              <a:buFont typeface="+mj-lt"/>
              <a:buAutoNum type="arabicPeriod"/>
            </a:pPr>
            <a:r>
              <a:rPr lang="en-US" dirty="0"/>
              <a:t>U</a:t>
            </a:r>
            <a:r>
              <a:rPr lang="en-US" dirty="0" smtClean="0"/>
              <a:t>ncertainty on transmission capability</a:t>
            </a:r>
          </a:p>
          <a:p>
            <a:pPr marL="514350" indent="-514350">
              <a:buFont typeface="+mj-lt"/>
              <a:buAutoNum type="arabicPeriod"/>
            </a:pPr>
            <a:r>
              <a:rPr lang="en-US" dirty="0" smtClean="0"/>
              <a:t>Market provision of reserves</a:t>
            </a:r>
          </a:p>
          <a:p>
            <a:pPr marL="514350" indent="-514350">
              <a:buFont typeface="+mj-lt"/>
              <a:buAutoNum type="arabicPeriod"/>
            </a:pPr>
            <a:r>
              <a:rPr lang="en-US" dirty="0" smtClean="0"/>
              <a:t>Granular market supply and demand</a:t>
            </a:r>
          </a:p>
          <a:p>
            <a:pPr marL="514350" indent="-514350">
              <a:buFont typeface="+mj-lt"/>
              <a:buAutoNum type="arabicPeriod"/>
            </a:pPr>
            <a:r>
              <a:rPr lang="en-US" dirty="0" smtClean="0"/>
              <a:t>Capability to model storage resources</a:t>
            </a:r>
          </a:p>
          <a:p>
            <a:pPr marL="514350" indent="-514350">
              <a:buFont typeface="+mj-lt"/>
              <a:buAutoNum type="arabicPeriod"/>
            </a:pPr>
            <a:r>
              <a:rPr lang="en-US" dirty="0" smtClean="0"/>
              <a:t>Emissions tracking</a:t>
            </a:r>
          </a:p>
          <a:p>
            <a:pPr marL="0" indent="0">
              <a:buNone/>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p:txBody>
      </p:sp>
      <p:sp>
        <p:nvSpPr>
          <p:cNvPr id="4" name="Slide Number Placeholder 3"/>
          <p:cNvSpPr>
            <a:spLocks noGrp="1"/>
          </p:cNvSpPr>
          <p:nvPr>
            <p:ph type="sldNum" sz="quarter" idx="12"/>
          </p:nvPr>
        </p:nvSpPr>
        <p:spPr/>
        <p:txBody>
          <a:bodyPr/>
          <a:lstStyle/>
          <a:p>
            <a:fld id="{AA410EB8-A01E-483B-9F37-9B9DDCDD7179}" type="slidenum">
              <a:rPr lang="en-US" smtClean="0"/>
              <a:pPr/>
              <a:t>17</a:t>
            </a:fld>
            <a:endParaRPr lang="en-US" dirty="0"/>
          </a:p>
        </p:txBody>
      </p:sp>
    </p:spTree>
    <p:extLst>
      <p:ext uri="{BB962C8B-B14F-4D97-AF65-F5344CB8AC3E}">
        <p14:creationId xmlns:p14="http://schemas.microsoft.com/office/powerpoint/2010/main" val="14101138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Unit Commitment and Fuel Accounting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All unit commitment will respect minimum up and down times of the plant and ramping capabilities.</a:t>
            </a:r>
          </a:p>
          <a:p>
            <a:r>
              <a:rPr lang="en-US" dirty="0" smtClean="0"/>
              <a:t>Natural gas CCCT, coal and nuclear will be committed in the day-ahead commitment stage </a:t>
            </a:r>
          </a:p>
          <a:p>
            <a:r>
              <a:rPr lang="en-US" dirty="0" smtClean="0"/>
              <a:t>Simple cycle gas units will be committed in hour-ahead commitment stage</a:t>
            </a:r>
          </a:p>
          <a:p>
            <a:r>
              <a:rPr lang="en-US" dirty="0" smtClean="0"/>
              <a:t>Fuel scheduling will constrain unit capabilities and the deployment stage will account for fuel usage.</a:t>
            </a:r>
            <a:endParaRPr lang="en-US" dirty="0"/>
          </a:p>
        </p:txBody>
      </p:sp>
      <p:sp>
        <p:nvSpPr>
          <p:cNvPr id="4" name="Slide Number Placeholder 3"/>
          <p:cNvSpPr>
            <a:spLocks noGrp="1"/>
          </p:cNvSpPr>
          <p:nvPr>
            <p:ph type="sldNum" sz="quarter" idx="12"/>
          </p:nvPr>
        </p:nvSpPr>
        <p:spPr/>
        <p:txBody>
          <a:bodyPr/>
          <a:lstStyle/>
          <a:p>
            <a:fld id="{AA410EB8-A01E-483B-9F37-9B9DDCDD7179}" type="slidenum">
              <a:rPr lang="en-US" smtClean="0"/>
              <a:pPr/>
              <a:t>18</a:t>
            </a:fld>
            <a:endParaRPr lang="en-US" dirty="0"/>
          </a:p>
        </p:txBody>
      </p:sp>
    </p:spTree>
    <p:extLst>
      <p:ext uri="{BB962C8B-B14F-4D97-AF65-F5344CB8AC3E}">
        <p14:creationId xmlns:p14="http://schemas.microsoft.com/office/powerpoint/2010/main" val="42388833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r>
              <a:rPr lang="en-US" dirty="0" smtClean="0"/>
              <a:t>Consider an 100 MW generator for one hour during the evening load ramp.</a:t>
            </a:r>
          </a:p>
          <a:p>
            <a:r>
              <a:rPr lang="en-US" dirty="0" smtClean="0"/>
              <a:t>Follow the capacity reservation and fuel accounting through the day-ahead, hour-ahead and deployment stages.</a:t>
            </a:r>
          </a:p>
          <a:p>
            <a:r>
              <a:rPr lang="en-US" dirty="0" smtClean="0"/>
              <a:t>Discuss differences between scheduled energy and nominated/planned fuel.</a:t>
            </a:r>
          </a:p>
          <a:p>
            <a:endParaRPr lang="en-US" dirty="0"/>
          </a:p>
        </p:txBody>
      </p:sp>
      <p:sp>
        <p:nvSpPr>
          <p:cNvPr id="4" name="Slide Number Placeholder 3"/>
          <p:cNvSpPr>
            <a:spLocks noGrp="1"/>
          </p:cNvSpPr>
          <p:nvPr>
            <p:ph type="sldNum" sz="quarter" idx="12"/>
          </p:nvPr>
        </p:nvSpPr>
        <p:spPr/>
        <p:txBody>
          <a:bodyPr/>
          <a:lstStyle/>
          <a:p>
            <a:fld id="{AA410EB8-A01E-483B-9F37-9B9DDCDD7179}" type="slidenum">
              <a:rPr lang="en-US" smtClean="0"/>
              <a:pPr/>
              <a:t>19</a:t>
            </a:fld>
            <a:endParaRPr lang="en-US" dirty="0"/>
          </a:p>
        </p:txBody>
      </p:sp>
    </p:spTree>
    <p:extLst>
      <p:ext uri="{BB962C8B-B14F-4D97-AF65-F5344CB8AC3E}">
        <p14:creationId xmlns:p14="http://schemas.microsoft.com/office/powerpoint/2010/main" val="7690147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Goals of Redevelopment</a:t>
            </a:r>
            <a:endParaRPr lang="en-US" dirty="0"/>
          </a:p>
        </p:txBody>
      </p:sp>
      <p:sp>
        <p:nvSpPr>
          <p:cNvPr id="3" name="Content Placeholder 2"/>
          <p:cNvSpPr>
            <a:spLocks noGrp="1"/>
          </p:cNvSpPr>
          <p:nvPr>
            <p:ph idx="1"/>
          </p:nvPr>
        </p:nvSpPr>
        <p:spPr/>
        <p:txBody>
          <a:bodyPr>
            <a:normAutofit fontScale="92500" lnSpcReduction="20000"/>
          </a:bodyPr>
          <a:lstStyle/>
          <a:p>
            <a:pPr marL="514350" indent="-514350">
              <a:buAutoNum type="arabicParenR"/>
            </a:pPr>
            <a:r>
              <a:rPr lang="en-US" b="1" dirty="0" smtClean="0"/>
              <a:t>Serve Needs of Multiple Users and Uses</a:t>
            </a:r>
            <a:endParaRPr lang="en-US" dirty="0"/>
          </a:p>
          <a:p>
            <a:r>
              <a:rPr lang="en-US" dirty="0" smtClean="0"/>
              <a:t>Currently used by the Council, BPA and other regional stakeholders.</a:t>
            </a:r>
            <a:endParaRPr lang="en-US" b="1" dirty="0"/>
          </a:p>
          <a:p>
            <a:r>
              <a:rPr lang="en-US" dirty="0" smtClean="0"/>
              <a:t>Used for annual regional adequacy assessments, regulated hydro flow studies, and analysis of change in revenue due to differing hydro operations.</a:t>
            </a:r>
          </a:p>
          <a:p>
            <a:r>
              <a:rPr lang="en-US" dirty="0" smtClean="0"/>
              <a:t>Maintain all necessary current functionality.</a:t>
            </a:r>
          </a:p>
          <a:p>
            <a:r>
              <a:rPr lang="en-US" dirty="0" smtClean="0"/>
              <a:t>Answer new questions that previous model could not answer.</a:t>
            </a:r>
          </a:p>
          <a:p>
            <a:pPr marL="514350" indent="-514350">
              <a:buAutoNum type="arabicParenR"/>
            </a:pPr>
            <a:endParaRPr lang="en-US" dirty="0" smtClean="0"/>
          </a:p>
        </p:txBody>
      </p:sp>
      <p:sp>
        <p:nvSpPr>
          <p:cNvPr id="4" name="Slide Number Placeholder 3"/>
          <p:cNvSpPr>
            <a:spLocks noGrp="1"/>
          </p:cNvSpPr>
          <p:nvPr>
            <p:ph type="sldNum" sz="quarter" idx="12"/>
          </p:nvPr>
        </p:nvSpPr>
        <p:spPr/>
        <p:txBody>
          <a:bodyPr/>
          <a:lstStyle/>
          <a:p>
            <a:fld id="{AA410EB8-A01E-483B-9F37-9B9DDCDD7179}" type="slidenum">
              <a:rPr lang="en-US" smtClean="0"/>
              <a:pPr/>
              <a:t>2</a:t>
            </a:fld>
            <a:endParaRPr lang="en-US" dirty="0"/>
          </a:p>
        </p:txBody>
      </p:sp>
    </p:spTree>
    <p:extLst>
      <p:ext uri="{BB962C8B-B14F-4D97-AF65-F5344CB8AC3E}">
        <p14:creationId xmlns:p14="http://schemas.microsoft.com/office/powerpoint/2010/main" val="38770106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Capacity Reservation Plan: Day-Ahead Commitment Stage</a:t>
            </a:r>
            <a:endParaRPr lang="en-US" dirty="0"/>
          </a:p>
        </p:txBody>
      </p:sp>
      <p:sp>
        <p:nvSpPr>
          <p:cNvPr id="4" name="Slide Number Placeholder 3"/>
          <p:cNvSpPr>
            <a:spLocks noGrp="1"/>
          </p:cNvSpPr>
          <p:nvPr>
            <p:ph type="sldNum" sz="quarter" idx="12"/>
          </p:nvPr>
        </p:nvSpPr>
        <p:spPr/>
        <p:txBody>
          <a:bodyPr/>
          <a:lstStyle/>
          <a:p>
            <a:fld id="{AA410EB8-A01E-483B-9F37-9B9DDCDD7179}" type="slidenum">
              <a:rPr lang="en-US" smtClean="0"/>
              <a:pPr/>
              <a:t>20</a:t>
            </a:fld>
            <a:endParaRPr lang="en-US" dirty="0"/>
          </a:p>
        </p:txBody>
      </p:sp>
      <p:grpSp>
        <p:nvGrpSpPr>
          <p:cNvPr id="31" name="Group 30"/>
          <p:cNvGrpSpPr/>
          <p:nvPr/>
        </p:nvGrpSpPr>
        <p:grpSpPr>
          <a:xfrm>
            <a:off x="1019175" y="1728115"/>
            <a:ext cx="6048375" cy="4297680"/>
            <a:chOff x="1133475" y="1295400"/>
            <a:chExt cx="6048375" cy="6337935"/>
          </a:xfrm>
        </p:grpSpPr>
        <p:sp>
          <p:nvSpPr>
            <p:cNvPr id="32" name="Rectangle 31"/>
            <p:cNvSpPr/>
            <p:nvPr/>
          </p:nvSpPr>
          <p:spPr>
            <a:xfrm>
              <a:off x="1133475" y="1295400"/>
              <a:ext cx="3552825" cy="6334125"/>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200">
                  <a:effectLst/>
                  <a:latin typeface="Times New Roman"/>
                  <a:ea typeface="Times New Roman"/>
                </a:rPr>
                <a:t> </a:t>
              </a:r>
            </a:p>
          </p:txBody>
        </p:sp>
        <p:sp>
          <p:nvSpPr>
            <p:cNvPr id="33" name="Rectangle 32"/>
            <p:cNvSpPr/>
            <p:nvPr/>
          </p:nvSpPr>
          <p:spPr>
            <a:xfrm>
              <a:off x="1133475" y="7138035"/>
              <a:ext cx="3552825" cy="485775"/>
            </a:xfrm>
            <a:prstGeom prst="rect">
              <a:avLst/>
            </a:prstGeom>
            <a:solidFill>
              <a:schemeClr val="accent4">
                <a:lumMod val="60000"/>
                <a:lumOff val="4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4" name="Rectangle 33"/>
            <p:cNvSpPr/>
            <p:nvPr/>
          </p:nvSpPr>
          <p:spPr>
            <a:xfrm>
              <a:off x="1133475" y="1295400"/>
              <a:ext cx="3552825" cy="504825"/>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5" name="Rectangle 34"/>
            <p:cNvSpPr/>
            <p:nvPr/>
          </p:nvSpPr>
          <p:spPr>
            <a:xfrm>
              <a:off x="1133475" y="1813560"/>
              <a:ext cx="3552825" cy="3788188"/>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8" name="Rectangle 37"/>
            <p:cNvSpPr/>
            <p:nvPr/>
          </p:nvSpPr>
          <p:spPr>
            <a:xfrm>
              <a:off x="1133475" y="5601749"/>
              <a:ext cx="3552825" cy="1536285"/>
            </a:xfrm>
            <a:prstGeom prst="rect">
              <a:avLst/>
            </a:prstGeom>
            <a:solidFill>
              <a:schemeClr val="accent2">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1" name="Right Brace 40"/>
            <p:cNvSpPr/>
            <p:nvPr/>
          </p:nvSpPr>
          <p:spPr>
            <a:xfrm>
              <a:off x="4791075" y="1308735"/>
              <a:ext cx="114300" cy="485775"/>
            </a:xfrm>
            <a:prstGeom prst="righ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2" name="Right Brace 41"/>
            <p:cNvSpPr/>
            <p:nvPr/>
          </p:nvSpPr>
          <p:spPr>
            <a:xfrm>
              <a:off x="4800600" y="1813560"/>
              <a:ext cx="114300" cy="3788188"/>
            </a:xfrm>
            <a:prstGeom prst="righ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5" name="Right Brace 44"/>
            <p:cNvSpPr/>
            <p:nvPr/>
          </p:nvSpPr>
          <p:spPr>
            <a:xfrm>
              <a:off x="4800600" y="5601747"/>
              <a:ext cx="104774" cy="1593437"/>
            </a:xfrm>
            <a:prstGeom prst="righ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7" name="Right Brace 46"/>
            <p:cNvSpPr/>
            <p:nvPr/>
          </p:nvSpPr>
          <p:spPr>
            <a:xfrm>
              <a:off x="4800600" y="7147560"/>
              <a:ext cx="114300" cy="485775"/>
            </a:xfrm>
            <a:prstGeom prst="righ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8" name="Text Box 317"/>
            <p:cNvSpPr txBox="1"/>
            <p:nvPr/>
          </p:nvSpPr>
          <p:spPr>
            <a:xfrm>
              <a:off x="5019675" y="1356360"/>
              <a:ext cx="2162175" cy="36195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200" dirty="0">
                  <a:effectLst/>
                  <a:latin typeface="Times New Roman"/>
                  <a:ea typeface="Times New Roman"/>
                </a:rPr>
                <a:t>Non – </a:t>
              </a:r>
              <a:r>
                <a:rPr lang="en-US" sz="1200" dirty="0" smtClean="0">
                  <a:effectLst/>
                  <a:latin typeface="Times New Roman"/>
                  <a:ea typeface="Times New Roman"/>
                </a:rPr>
                <a:t>Spin Reserve (5 MW)</a:t>
              </a:r>
              <a:endParaRPr lang="en-US" sz="1200" dirty="0">
                <a:effectLst/>
                <a:latin typeface="Times New Roman"/>
                <a:ea typeface="Times New Roman"/>
              </a:endParaRPr>
            </a:p>
          </p:txBody>
        </p:sp>
        <p:sp>
          <p:nvSpPr>
            <p:cNvPr id="52" name="Text Box 321"/>
            <p:cNvSpPr txBox="1"/>
            <p:nvPr/>
          </p:nvSpPr>
          <p:spPr>
            <a:xfrm>
              <a:off x="5019675" y="6223635"/>
              <a:ext cx="2162175" cy="36195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200" dirty="0" smtClean="0">
                  <a:effectLst/>
                  <a:latin typeface="Times New Roman"/>
                  <a:ea typeface="Times New Roman"/>
                </a:rPr>
                <a:t>Following Down (15 MW)</a:t>
              </a:r>
              <a:endParaRPr lang="en-US" sz="1200" dirty="0">
                <a:effectLst/>
                <a:latin typeface="Times New Roman"/>
                <a:ea typeface="Times New Roman"/>
              </a:endParaRPr>
            </a:p>
          </p:txBody>
        </p:sp>
        <p:sp>
          <p:nvSpPr>
            <p:cNvPr id="54" name="Text Box 323"/>
            <p:cNvSpPr txBox="1"/>
            <p:nvPr/>
          </p:nvSpPr>
          <p:spPr>
            <a:xfrm>
              <a:off x="5019675" y="7195185"/>
              <a:ext cx="2162175" cy="36195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200" dirty="0">
                  <a:effectLst/>
                  <a:latin typeface="Times New Roman"/>
                  <a:ea typeface="Times New Roman"/>
                </a:rPr>
                <a:t>Minimum </a:t>
              </a:r>
              <a:r>
                <a:rPr lang="en-US" sz="1200" dirty="0" smtClean="0">
                  <a:effectLst/>
                  <a:latin typeface="Times New Roman"/>
                  <a:ea typeface="Times New Roman"/>
                </a:rPr>
                <a:t>Gen </a:t>
              </a:r>
              <a:r>
                <a:rPr lang="en-US" sz="1200" dirty="0">
                  <a:effectLst/>
                  <a:latin typeface="Times New Roman"/>
                  <a:ea typeface="Times New Roman"/>
                </a:rPr>
                <a:t>Req</a:t>
              </a:r>
              <a:r>
                <a:rPr lang="en-US" sz="1200" dirty="0" smtClean="0">
                  <a:effectLst/>
                  <a:latin typeface="Times New Roman"/>
                  <a:ea typeface="Times New Roman"/>
                </a:rPr>
                <a:t>. (10 MW)</a:t>
              </a:r>
              <a:endParaRPr lang="en-US" sz="1200" dirty="0">
                <a:effectLst/>
                <a:latin typeface="Times New Roman"/>
                <a:ea typeface="Times New Roman"/>
              </a:endParaRPr>
            </a:p>
          </p:txBody>
        </p:sp>
      </p:grpSp>
      <p:sp>
        <p:nvSpPr>
          <p:cNvPr id="30" name="Text Box 469"/>
          <p:cNvSpPr txBox="1"/>
          <p:nvPr/>
        </p:nvSpPr>
        <p:spPr>
          <a:xfrm>
            <a:off x="4867275" y="3149363"/>
            <a:ext cx="2162175" cy="428945"/>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200" dirty="0" smtClean="0">
                <a:effectLst/>
                <a:latin typeface="Times New Roman"/>
                <a:ea typeface="Times New Roman"/>
              </a:rPr>
              <a:t>Discretionary Range Available for Energy Production (70 MW)</a:t>
            </a:r>
            <a:endParaRPr lang="en-US" sz="1200" dirty="0">
              <a:effectLst/>
              <a:latin typeface="Times New Roman"/>
              <a:ea typeface="Times New Roman"/>
            </a:endParaRPr>
          </a:p>
        </p:txBody>
      </p:sp>
      <p:grpSp>
        <p:nvGrpSpPr>
          <p:cNvPr id="57" name="Group 56"/>
          <p:cNvGrpSpPr/>
          <p:nvPr/>
        </p:nvGrpSpPr>
        <p:grpSpPr>
          <a:xfrm>
            <a:off x="1019175" y="1449343"/>
            <a:ext cx="6143625" cy="1260260"/>
            <a:chOff x="1019175" y="2460542"/>
            <a:chExt cx="5991225" cy="1260260"/>
          </a:xfrm>
        </p:grpSpPr>
        <p:grpSp>
          <p:nvGrpSpPr>
            <p:cNvPr id="58" name="Group 57"/>
            <p:cNvGrpSpPr/>
            <p:nvPr/>
          </p:nvGrpSpPr>
          <p:grpSpPr>
            <a:xfrm>
              <a:off x="4642104" y="2460542"/>
              <a:ext cx="2368296" cy="1260260"/>
              <a:chOff x="4642104" y="2460542"/>
              <a:chExt cx="2425446" cy="1260260"/>
            </a:xfrm>
            <a:effectLst>
              <a:outerShdw blurRad="50800" dist="50800" dir="5400000" algn="ctr" rotWithShape="0">
                <a:srgbClr val="000000">
                  <a:alpha val="40000"/>
                </a:srgbClr>
              </a:outerShdw>
            </a:effectLst>
          </p:grpSpPr>
          <p:sp>
            <p:nvSpPr>
              <p:cNvPr id="60" name="Right Arrow 59"/>
              <p:cNvSpPr/>
              <p:nvPr/>
            </p:nvSpPr>
            <p:spPr>
              <a:xfrm rot="10800000">
                <a:off x="4642104" y="2460542"/>
                <a:ext cx="2425446" cy="1260260"/>
              </a:xfrm>
              <a:prstGeom prst="rightArrow">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p:cNvSpPr txBox="1"/>
              <p:nvPr/>
            </p:nvSpPr>
            <p:spPr>
              <a:xfrm>
                <a:off x="5105401" y="2925575"/>
                <a:ext cx="1828800" cy="307777"/>
              </a:xfrm>
              <a:prstGeom prst="rect">
                <a:avLst/>
              </a:prstGeom>
              <a:noFill/>
            </p:spPr>
            <p:txBody>
              <a:bodyPr wrap="square" rtlCol="0">
                <a:spAutoFit/>
              </a:bodyPr>
              <a:lstStyle/>
              <a:p>
                <a:pPr algn="ctr"/>
                <a:r>
                  <a:rPr lang="en-US" sz="1400" dirty="0" smtClean="0"/>
                  <a:t>Energy Plan (95 MWh)</a:t>
                </a:r>
                <a:endParaRPr lang="en-US" sz="1400" dirty="0"/>
              </a:p>
            </p:txBody>
          </p:sp>
        </p:grpSp>
        <p:cxnSp>
          <p:nvCxnSpPr>
            <p:cNvPr id="59" name="Straight Connector 58"/>
            <p:cNvCxnSpPr/>
            <p:nvPr/>
          </p:nvCxnSpPr>
          <p:spPr>
            <a:xfrm>
              <a:off x="1019175" y="3103838"/>
              <a:ext cx="3552825" cy="0"/>
            </a:xfrm>
            <a:prstGeom prst="line">
              <a:avLst/>
            </a:prstGeom>
            <a:ln w="79375" cmpd="sng">
              <a:solidFill>
                <a:schemeClr val="accent3"/>
              </a:solidFill>
              <a:prstDash val="solid"/>
            </a:ln>
          </p:spPr>
          <p:style>
            <a:lnRef idx="1">
              <a:schemeClr val="accent1"/>
            </a:lnRef>
            <a:fillRef idx="0">
              <a:schemeClr val="accent1"/>
            </a:fillRef>
            <a:effectRef idx="0">
              <a:schemeClr val="accent1"/>
            </a:effectRef>
            <a:fontRef idx="minor">
              <a:schemeClr val="tx1"/>
            </a:fontRef>
          </p:style>
        </p:cxnSp>
      </p:grpSp>
      <p:grpSp>
        <p:nvGrpSpPr>
          <p:cNvPr id="6" name="Group 5"/>
          <p:cNvGrpSpPr/>
          <p:nvPr/>
        </p:nvGrpSpPr>
        <p:grpSpPr>
          <a:xfrm>
            <a:off x="6907606" y="54757"/>
            <a:ext cx="1999551" cy="2169463"/>
            <a:chOff x="7067549" y="129941"/>
            <a:chExt cx="1999551" cy="2169463"/>
          </a:xfrm>
        </p:grpSpPr>
        <p:sp>
          <p:nvSpPr>
            <p:cNvPr id="3" name="Cloud Callout 2"/>
            <p:cNvSpPr/>
            <p:nvPr/>
          </p:nvSpPr>
          <p:spPr>
            <a:xfrm rot="1696605">
              <a:off x="7067549" y="129941"/>
              <a:ext cx="1999551" cy="2169463"/>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7531438" y="549115"/>
              <a:ext cx="1283896" cy="1384995"/>
            </a:xfrm>
            <a:prstGeom prst="rect">
              <a:avLst/>
            </a:prstGeom>
            <a:noFill/>
          </p:spPr>
          <p:txBody>
            <a:bodyPr wrap="square" rtlCol="0">
              <a:spAutoFit/>
            </a:bodyPr>
            <a:lstStyle/>
            <a:p>
              <a:r>
                <a:rPr lang="en-US" sz="1200" dirty="0" smtClean="0">
                  <a:solidFill>
                    <a:schemeClr val="bg1"/>
                  </a:solidFill>
                </a:rPr>
                <a:t>Need enough fuel  for 100 MWh if I have to dispatch my reserves at beginning of hour...</a:t>
              </a:r>
              <a:endParaRPr lang="en-US" sz="1200" dirty="0">
                <a:solidFill>
                  <a:schemeClr val="bg1"/>
                </a:solidFill>
              </a:endParaRPr>
            </a:p>
          </p:txBody>
        </p:sp>
      </p:grpSp>
      <p:grpSp>
        <p:nvGrpSpPr>
          <p:cNvPr id="26" name="Group 25"/>
          <p:cNvGrpSpPr/>
          <p:nvPr/>
        </p:nvGrpSpPr>
        <p:grpSpPr>
          <a:xfrm rot="6391112">
            <a:off x="6601419" y="2888909"/>
            <a:ext cx="2533332" cy="2150641"/>
            <a:chOff x="6863989" y="129941"/>
            <a:chExt cx="2203112" cy="2572250"/>
          </a:xfrm>
        </p:grpSpPr>
        <p:sp>
          <p:nvSpPr>
            <p:cNvPr id="27" name="Cloud Callout 26"/>
            <p:cNvSpPr/>
            <p:nvPr/>
          </p:nvSpPr>
          <p:spPr>
            <a:xfrm>
              <a:off x="6863989" y="129941"/>
              <a:ext cx="2203112" cy="257225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rot="15208888">
              <a:off x="7355393" y="751842"/>
              <a:ext cx="1283896" cy="1204461"/>
            </a:xfrm>
            <a:prstGeom prst="rect">
              <a:avLst/>
            </a:prstGeom>
            <a:noFill/>
          </p:spPr>
          <p:txBody>
            <a:bodyPr wrap="square" rtlCol="0">
              <a:spAutoFit/>
            </a:bodyPr>
            <a:lstStyle/>
            <a:p>
              <a:r>
                <a:rPr lang="en-US" sz="1200" dirty="0" smtClean="0">
                  <a:solidFill>
                    <a:schemeClr val="bg1"/>
                  </a:solidFill>
                </a:rPr>
                <a:t>But might not need more than 80 MWh of fuel if I do not have to dispatch my reserves...</a:t>
              </a:r>
              <a:endParaRPr lang="en-US" sz="1200" dirty="0">
                <a:solidFill>
                  <a:schemeClr val="bg1"/>
                </a:solidFill>
              </a:endParaRPr>
            </a:p>
          </p:txBody>
        </p:sp>
      </p:grpSp>
    </p:spTree>
    <p:extLst>
      <p:ext uri="{BB962C8B-B14F-4D97-AF65-F5344CB8AC3E}">
        <p14:creationId xmlns:p14="http://schemas.microsoft.com/office/powerpoint/2010/main" val="481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57"/>
                                        </p:tgtEl>
                                        <p:attrNameLst>
                                          <p:attrName>style.visibility</p:attrName>
                                        </p:attrNameLst>
                                      </p:cBhvr>
                                      <p:to>
                                        <p:strVal val="visible"/>
                                      </p:to>
                                    </p:set>
                                    <p:anim calcmode="lin" valueType="num">
                                      <p:cBhvr additive="base">
                                        <p:cTn id="7" dur="1000" fill="hold"/>
                                        <p:tgtEl>
                                          <p:spTgt spid="57"/>
                                        </p:tgtEl>
                                        <p:attrNameLst>
                                          <p:attrName>ppt_x</p:attrName>
                                        </p:attrNameLst>
                                      </p:cBhvr>
                                      <p:tavLst>
                                        <p:tav tm="0">
                                          <p:val>
                                            <p:strVal val="1+#ppt_w/2"/>
                                          </p:val>
                                        </p:tav>
                                        <p:tav tm="100000">
                                          <p:val>
                                            <p:strVal val="#ppt_x"/>
                                          </p:val>
                                        </p:tav>
                                      </p:tavLst>
                                    </p:anim>
                                    <p:anim calcmode="lin" valueType="num">
                                      <p:cBhvr additive="base">
                                        <p:cTn id="8" dur="1000" fill="hold"/>
                                        <p:tgtEl>
                                          <p:spTgt spid="5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26"/>
                                        </p:tgtEl>
                                        <p:attrNameLst>
                                          <p:attrName>style.visibility</p:attrName>
                                        </p:attrNameLst>
                                      </p:cBhvr>
                                      <p:to>
                                        <p:strVal val="visible"/>
                                      </p:to>
                                    </p:set>
                                    <p:animEffect transition="in" filter="fade">
                                      <p:cBhvr>
                                        <p:cTn id="18"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Day-Ahead Forecast Error</a:t>
            </a:r>
            <a:endParaRPr lang="en-US" dirty="0"/>
          </a:p>
        </p:txBody>
      </p:sp>
      <p:sp>
        <p:nvSpPr>
          <p:cNvPr id="3" name="Content Placeholder 2"/>
          <p:cNvSpPr>
            <a:spLocks noGrp="1"/>
          </p:cNvSpPr>
          <p:nvPr>
            <p:ph idx="1"/>
          </p:nvPr>
        </p:nvSpPr>
        <p:spPr/>
        <p:txBody>
          <a:bodyPr/>
          <a:lstStyle/>
          <a:p>
            <a:r>
              <a:rPr lang="en-US" dirty="0" smtClean="0"/>
              <a:t>Planner scheduled based on day-ahead load, wind and solar forecasts.</a:t>
            </a:r>
          </a:p>
          <a:p>
            <a:r>
              <a:rPr lang="en-US" dirty="0" smtClean="0"/>
              <a:t>In the hour-ahead time frame, those forecasts are revised.</a:t>
            </a:r>
          </a:p>
          <a:p>
            <a:r>
              <a:rPr lang="en-US" i="1" dirty="0" smtClean="0"/>
              <a:t>In this example, the wind forecast hour-ahead indicates more wind shows up than was planned for in day-ahead. </a:t>
            </a:r>
            <a:endParaRPr lang="en-US" i="1" dirty="0"/>
          </a:p>
          <a:p>
            <a:endParaRPr lang="en-US" dirty="0"/>
          </a:p>
        </p:txBody>
      </p:sp>
      <p:sp>
        <p:nvSpPr>
          <p:cNvPr id="4" name="Slide Number Placeholder 3"/>
          <p:cNvSpPr>
            <a:spLocks noGrp="1"/>
          </p:cNvSpPr>
          <p:nvPr>
            <p:ph type="sldNum" sz="quarter" idx="12"/>
          </p:nvPr>
        </p:nvSpPr>
        <p:spPr/>
        <p:txBody>
          <a:bodyPr/>
          <a:lstStyle/>
          <a:p>
            <a:fld id="{AA410EB8-A01E-483B-9F37-9B9DDCDD7179}" type="slidenum">
              <a:rPr lang="en-US" smtClean="0"/>
              <a:pPr/>
              <a:t>21</a:t>
            </a:fld>
            <a:endParaRPr lang="en-US" dirty="0"/>
          </a:p>
        </p:txBody>
      </p:sp>
    </p:spTree>
    <p:extLst>
      <p:ext uri="{BB962C8B-B14F-4D97-AF65-F5344CB8AC3E}">
        <p14:creationId xmlns:p14="http://schemas.microsoft.com/office/powerpoint/2010/main" val="33801696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Capacity Reservation: Hour-Ahead Commitment Stage</a:t>
            </a:r>
            <a:endParaRPr lang="en-US" dirty="0"/>
          </a:p>
        </p:txBody>
      </p:sp>
      <p:sp>
        <p:nvSpPr>
          <p:cNvPr id="4" name="Slide Number Placeholder 3"/>
          <p:cNvSpPr>
            <a:spLocks noGrp="1"/>
          </p:cNvSpPr>
          <p:nvPr>
            <p:ph type="sldNum" sz="quarter" idx="12"/>
          </p:nvPr>
        </p:nvSpPr>
        <p:spPr/>
        <p:txBody>
          <a:bodyPr/>
          <a:lstStyle/>
          <a:p>
            <a:fld id="{AA410EB8-A01E-483B-9F37-9B9DDCDD7179}" type="slidenum">
              <a:rPr lang="en-US" smtClean="0"/>
              <a:pPr/>
              <a:t>22</a:t>
            </a:fld>
            <a:endParaRPr lang="en-US" dirty="0"/>
          </a:p>
        </p:txBody>
      </p:sp>
      <p:grpSp>
        <p:nvGrpSpPr>
          <p:cNvPr id="31" name="Group 30"/>
          <p:cNvGrpSpPr/>
          <p:nvPr/>
        </p:nvGrpSpPr>
        <p:grpSpPr>
          <a:xfrm>
            <a:off x="1019175" y="1728115"/>
            <a:ext cx="6048375" cy="4297680"/>
            <a:chOff x="1133475" y="1295400"/>
            <a:chExt cx="6048375" cy="6337935"/>
          </a:xfrm>
        </p:grpSpPr>
        <p:sp>
          <p:nvSpPr>
            <p:cNvPr id="32" name="Rectangle 31"/>
            <p:cNvSpPr/>
            <p:nvPr/>
          </p:nvSpPr>
          <p:spPr>
            <a:xfrm>
              <a:off x="1133475" y="1295400"/>
              <a:ext cx="3552825" cy="6334125"/>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200">
                  <a:effectLst/>
                  <a:latin typeface="Times New Roman"/>
                  <a:ea typeface="Times New Roman"/>
                </a:rPr>
                <a:t> </a:t>
              </a:r>
            </a:p>
          </p:txBody>
        </p:sp>
        <p:sp>
          <p:nvSpPr>
            <p:cNvPr id="33" name="Rectangle 32"/>
            <p:cNvSpPr/>
            <p:nvPr/>
          </p:nvSpPr>
          <p:spPr>
            <a:xfrm>
              <a:off x="1133475" y="7138035"/>
              <a:ext cx="3552825" cy="485775"/>
            </a:xfrm>
            <a:prstGeom prst="rect">
              <a:avLst/>
            </a:prstGeom>
            <a:solidFill>
              <a:schemeClr val="accent4">
                <a:lumMod val="60000"/>
                <a:lumOff val="4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4" name="Rectangle 33"/>
            <p:cNvSpPr/>
            <p:nvPr/>
          </p:nvSpPr>
          <p:spPr>
            <a:xfrm>
              <a:off x="1133475" y="1295400"/>
              <a:ext cx="3552825" cy="504825"/>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5" name="Rectangle 34"/>
            <p:cNvSpPr/>
            <p:nvPr/>
          </p:nvSpPr>
          <p:spPr>
            <a:xfrm>
              <a:off x="1133475" y="1813560"/>
              <a:ext cx="3552825" cy="485775"/>
            </a:xfrm>
            <a:prstGeom prst="rect">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6" name="Rectangle 35"/>
            <p:cNvSpPr/>
            <p:nvPr/>
          </p:nvSpPr>
          <p:spPr>
            <a:xfrm>
              <a:off x="1133475" y="2318385"/>
              <a:ext cx="3552825" cy="485775"/>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7" name="Rectangle 36"/>
            <p:cNvSpPr/>
            <p:nvPr/>
          </p:nvSpPr>
          <p:spPr>
            <a:xfrm>
              <a:off x="1133475" y="2832735"/>
              <a:ext cx="3552825" cy="485775"/>
            </a:xfrm>
            <a:prstGeom prst="rect">
              <a:avLst/>
            </a:prstGeom>
            <a:solidFill>
              <a:schemeClr val="accent2">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8" name="Rectangle 37"/>
            <p:cNvSpPr/>
            <p:nvPr/>
          </p:nvSpPr>
          <p:spPr>
            <a:xfrm>
              <a:off x="1133475" y="6147435"/>
              <a:ext cx="3552825" cy="485775"/>
            </a:xfrm>
            <a:prstGeom prst="rect">
              <a:avLst/>
            </a:prstGeom>
            <a:solidFill>
              <a:schemeClr val="accent2">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9" name="Rectangle 38"/>
            <p:cNvSpPr/>
            <p:nvPr/>
          </p:nvSpPr>
          <p:spPr>
            <a:xfrm>
              <a:off x="1133475" y="6652260"/>
              <a:ext cx="3552825" cy="485775"/>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0" name="Rectangle 39"/>
            <p:cNvSpPr/>
            <p:nvPr/>
          </p:nvSpPr>
          <p:spPr>
            <a:xfrm>
              <a:off x="1133475" y="3324226"/>
              <a:ext cx="3552825" cy="2790825"/>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1" name="Right Brace 40"/>
            <p:cNvSpPr/>
            <p:nvPr/>
          </p:nvSpPr>
          <p:spPr>
            <a:xfrm>
              <a:off x="4791075" y="1308735"/>
              <a:ext cx="114300" cy="485775"/>
            </a:xfrm>
            <a:prstGeom prst="righ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2" name="Right Brace 41"/>
            <p:cNvSpPr/>
            <p:nvPr/>
          </p:nvSpPr>
          <p:spPr>
            <a:xfrm>
              <a:off x="4800600" y="1813560"/>
              <a:ext cx="114300" cy="485775"/>
            </a:xfrm>
            <a:prstGeom prst="righ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3" name="Right Brace 42"/>
            <p:cNvSpPr/>
            <p:nvPr/>
          </p:nvSpPr>
          <p:spPr>
            <a:xfrm>
              <a:off x="4800600" y="2318385"/>
              <a:ext cx="114300" cy="485775"/>
            </a:xfrm>
            <a:prstGeom prst="righ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4" name="Right Brace 43"/>
            <p:cNvSpPr/>
            <p:nvPr/>
          </p:nvSpPr>
          <p:spPr>
            <a:xfrm>
              <a:off x="4800600" y="2823210"/>
              <a:ext cx="114300" cy="485775"/>
            </a:xfrm>
            <a:prstGeom prst="righ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5" name="Right Brace 44"/>
            <p:cNvSpPr/>
            <p:nvPr/>
          </p:nvSpPr>
          <p:spPr>
            <a:xfrm>
              <a:off x="4791075" y="6156960"/>
              <a:ext cx="114300" cy="485775"/>
            </a:xfrm>
            <a:prstGeom prst="righ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6" name="Right Brace 45"/>
            <p:cNvSpPr/>
            <p:nvPr/>
          </p:nvSpPr>
          <p:spPr>
            <a:xfrm>
              <a:off x="4791075" y="6652260"/>
              <a:ext cx="114300" cy="485775"/>
            </a:xfrm>
            <a:prstGeom prst="righ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7" name="Right Brace 46"/>
            <p:cNvSpPr/>
            <p:nvPr/>
          </p:nvSpPr>
          <p:spPr>
            <a:xfrm>
              <a:off x="4800600" y="7147560"/>
              <a:ext cx="114300" cy="485775"/>
            </a:xfrm>
            <a:prstGeom prst="righ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8" name="Text Box 317"/>
            <p:cNvSpPr txBox="1"/>
            <p:nvPr/>
          </p:nvSpPr>
          <p:spPr>
            <a:xfrm>
              <a:off x="5019675" y="1356360"/>
              <a:ext cx="2162175" cy="36195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200" dirty="0">
                  <a:effectLst/>
                  <a:latin typeface="Times New Roman"/>
                  <a:ea typeface="Times New Roman"/>
                </a:rPr>
                <a:t>Non – </a:t>
              </a:r>
              <a:r>
                <a:rPr lang="en-US" sz="1200" dirty="0" smtClean="0">
                  <a:effectLst/>
                  <a:latin typeface="Times New Roman"/>
                  <a:ea typeface="Times New Roman"/>
                </a:rPr>
                <a:t>Spin Reserve (5 MW)</a:t>
              </a:r>
              <a:endParaRPr lang="en-US" sz="1200" dirty="0">
                <a:effectLst/>
                <a:latin typeface="Times New Roman"/>
                <a:ea typeface="Times New Roman"/>
              </a:endParaRPr>
            </a:p>
          </p:txBody>
        </p:sp>
        <p:sp>
          <p:nvSpPr>
            <p:cNvPr id="49" name="Text Box 318"/>
            <p:cNvSpPr txBox="1"/>
            <p:nvPr/>
          </p:nvSpPr>
          <p:spPr>
            <a:xfrm>
              <a:off x="5019675" y="1870710"/>
              <a:ext cx="2162175" cy="36195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200" dirty="0">
                  <a:effectLst/>
                  <a:latin typeface="Times New Roman"/>
                  <a:ea typeface="Times New Roman"/>
                </a:rPr>
                <a:t>Spinning </a:t>
              </a:r>
              <a:r>
                <a:rPr lang="en-US" sz="1200" dirty="0" smtClean="0">
                  <a:effectLst/>
                  <a:latin typeface="Times New Roman"/>
                  <a:ea typeface="Times New Roman"/>
                </a:rPr>
                <a:t>Reserve (5 MW)</a:t>
              </a:r>
              <a:endParaRPr lang="en-US" sz="1200" dirty="0">
                <a:effectLst/>
                <a:latin typeface="Times New Roman"/>
                <a:ea typeface="Times New Roman"/>
              </a:endParaRPr>
            </a:p>
          </p:txBody>
        </p:sp>
        <p:sp>
          <p:nvSpPr>
            <p:cNvPr id="50" name="Text Box 319"/>
            <p:cNvSpPr txBox="1"/>
            <p:nvPr/>
          </p:nvSpPr>
          <p:spPr>
            <a:xfrm>
              <a:off x="5019675" y="2375535"/>
              <a:ext cx="2162175" cy="36195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200" dirty="0">
                  <a:effectLst/>
                  <a:latin typeface="Times New Roman"/>
                  <a:ea typeface="Times New Roman"/>
                </a:rPr>
                <a:t>Regulation </a:t>
              </a:r>
              <a:r>
                <a:rPr lang="en-US" sz="1200" dirty="0" smtClean="0">
                  <a:effectLst/>
                  <a:latin typeface="Times New Roman"/>
                  <a:ea typeface="Times New Roman"/>
                </a:rPr>
                <a:t>Up (5 MW)</a:t>
              </a:r>
              <a:endParaRPr lang="en-US" sz="1200" dirty="0">
                <a:effectLst/>
                <a:latin typeface="Times New Roman"/>
                <a:ea typeface="Times New Roman"/>
              </a:endParaRPr>
            </a:p>
          </p:txBody>
        </p:sp>
        <p:sp>
          <p:nvSpPr>
            <p:cNvPr id="51" name="Text Box 320"/>
            <p:cNvSpPr txBox="1"/>
            <p:nvPr/>
          </p:nvSpPr>
          <p:spPr>
            <a:xfrm>
              <a:off x="5019675" y="2880360"/>
              <a:ext cx="2162175" cy="36195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200" dirty="0" smtClean="0">
                  <a:effectLst/>
                  <a:latin typeface="Times New Roman"/>
                  <a:ea typeface="Times New Roman"/>
                </a:rPr>
                <a:t>Following Up (5 MW)</a:t>
              </a:r>
              <a:endParaRPr lang="en-US" sz="1200" dirty="0">
                <a:effectLst/>
                <a:latin typeface="Times New Roman"/>
                <a:ea typeface="Times New Roman"/>
              </a:endParaRPr>
            </a:p>
          </p:txBody>
        </p:sp>
        <p:sp>
          <p:nvSpPr>
            <p:cNvPr id="52" name="Text Box 321"/>
            <p:cNvSpPr txBox="1"/>
            <p:nvPr/>
          </p:nvSpPr>
          <p:spPr>
            <a:xfrm>
              <a:off x="5019675" y="6223635"/>
              <a:ext cx="2162175" cy="36195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200" dirty="0" smtClean="0">
                  <a:effectLst/>
                  <a:latin typeface="Times New Roman"/>
                  <a:ea typeface="Times New Roman"/>
                </a:rPr>
                <a:t>Following Down (5 MW)</a:t>
              </a:r>
              <a:endParaRPr lang="en-US" sz="1200" dirty="0">
                <a:effectLst/>
                <a:latin typeface="Times New Roman"/>
                <a:ea typeface="Times New Roman"/>
              </a:endParaRPr>
            </a:p>
          </p:txBody>
        </p:sp>
        <p:sp>
          <p:nvSpPr>
            <p:cNvPr id="53" name="Text Box 322"/>
            <p:cNvSpPr txBox="1"/>
            <p:nvPr/>
          </p:nvSpPr>
          <p:spPr>
            <a:xfrm>
              <a:off x="5019675" y="6709410"/>
              <a:ext cx="2162175" cy="36195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200" dirty="0">
                  <a:effectLst/>
                  <a:latin typeface="Times New Roman"/>
                  <a:ea typeface="Times New Roman"/>
                </a:rPr>
                <a:t>Regulation </a:t>
              </a:r>
              <a:r>
                <a:rPr lang="en-US" sz="1200" dirty="0" smtClean="0">
                  <a:effectLst/>
                  <a:latin typeface="Times New Roman"/>
                  <a:ea typeface="Times New Roman"/>
                </a:rPr>
                <a:t>Down (10 MW) </a:t>
              </a:r>
              <a:endParaRPr lang="en-US" sz="1200" dirty="0">
                <a:effectLst/>
                <a:latin typeface="Times New Roman"/>
                <a:ea typeface="Times New Roman"/>
              </a:endParaRPr>
            </a:p>
          </p:txBody>
        </p:sp>
        <p:sp>
          <p:nvSpPr>
            <p:cNvPr id="54" name="Text Box 323"/>
            <p:cNvSpPr txBox="1"/>
            <p:nvPr/>
          </p:nvSpPr>
          <p:spPr>
            <a:xfrm>
              <a:off x="5019675" y="7195185"/>
              <a:ext cx="2162175" cy="36195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200" dirty="0" smtClean="0">
                  <a:effectLst/>
                  <a:latin typeface="Times New Roman"/>
                  <a:ea typeface="Times New Roman"/>
                </a:rPr>
                <a:t>Minimum Gen Req. (10 MW)</a:t>
              </a:r>
              <a:endParaRPr lang="en-US" sz="1200" dirty="0">
                <a:effectLst/>
                <a:latin typeface="Times New Roman"/>
                <a:ea typeface="Times New Roman"/>
              </a:endParaRPr>
            </a:p>
          </p:txBody>
        </p:sp>
        <p:sp>
          <p:nvSpPr>
            <p:cNvPr id="55" name="Right Brace 54"/>
            <p:cNvSpPr/>
            <p:nvPr/>
          </p:nvSpPr>
          <p:spPr>
            <a:xfrm>
              <a:off x="4810125" y="3324225"/>
              <a:ext cx="114300" cy="2800350"/>
            </a:xfrm>
            <a:prstGeom prst="righ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6" name="Text Box 469"/>
            <p:cNvSpPr txBox="1"/>
            <p:nvPr/>
          </p:nvSpPr>
          <p:spPr>
            <a:xfrm>
              <a:off x="5019675" y="4509133"/>
              <a:ext cx="2162175" cy="63258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200" dirty="0" smtClean="0">
                  <a:effectLst/>
                  <a:latin typeface="Times New Roman"/>
                  <a:ea typeface="Times New Roman"/>
                </a:rPr>
                <a:t>Discretionary Range Available for Energy Production (55 MW)</a:t>
              </a:r>
              <a:endParaRPr lang="en-US" sz="1200" dirty="0">
                <a:effectLst/>
                <a:latin typeface="Times New Roman"/>
                <a:ea typeface="Times New Roman"/>
              </a:endParaRPr>
            </a:p>
          </p:txBody>
        </p:sp>
      </p:grpSp>
      <p:grpSp>
        <p:nvGrpSpPr>
          <p:cNvPr id="88" name="Group 87"/>
          <p:cNvGrpSpPr/>
          <p:nvPr/>
        </p:nvGrpSpPr>
        <p:grpSpPr>
          <a:xfrm>
            <a:off x="1019175" y="2460542"/>
            <a:ext cx="6143625" cy="1260260"/>
            <a:chOff x="1019175" y="2460542"/>
            <a:chExt cx="5991225" cy="1260260"/>
          </a:xfrm>
        </p:grpSpPr>
        <p:grpSp>
          <p:nvGrpSpPr>
            <p:cNvPr id="85" name="Group 84"/>
            <p:cNvGrpSpPr/>
            <p:nvPr/>
          </p:nvGrpSpPr>
          <p:grpSpPr>
            <a:xfrm>
              <a:off x="4642104" y="2460542"/>
              <a:ext cx="2368296" cy="1260260"/>
              <a:chOff x="4642104" y="2460542"/>
              <a:chExt cx="2425446" cy="1260260"/>
            </a:xfrm>
            <a:effectLst>
              <a:outerShdw blurRad="50800" dist="50800" dir="5400000" algn="ctr" rotWithShape="0">
                <a:srgbClr val="000000">
                  <a:alpha val="40000"/>
                </a:srgbClr>
              </a:outerShdw>
            </a:effectLst>
          </p:grpSpPr>
          <p:sp>
            <p:nvSpPr>
              <p:cNvPr id="83" name="Right Arrow 82"/>
              <p:cNvSpPr/>
              <p:nvPr/>
            </p:nvSpPr>
            <p:spPr>
              <a:xfrm rot="10800000">
                <a:off x="4642104" y="2460542"/>
                <a:ext cx="2425446" cy="1260260"/>
              </a:xfrm>
              <a:prstGeom prst="rightArrow">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TextBox 83"/>
              <p:cNvSpPr txBox="1"/>
              <p:nvPr/>
            </p:nvSpPr>
            <p:spPr>
              <a:xfrm>
                <a:off x="4784461" y="2925575"/>
                <a:ext cx="2283089" cy="307777"/>
              </a:xfrm>
              <a:prstGeom prst="rect">
                <a:avLst/>
              </a:prstGeom>
              <a:noFill/>
            </p:spPr>
            <p:txBody>
              <a:bodyPr wrap="square" rtlCol="0">
                <a:spAutoFit/>
              </a:bodyPr>
              <a:lstStyle/>
              <a:p>
                <a:pPr algn="ctr"/>
                <a:r>
                  <a:rPr lang="en-US" sz="1400" dirty="0" smtClean="0"/>
                  <a:t>Energy Schedule (80 MWh)</a:t>
                </a:r>
                <a:endParaRPr lang="en-US" sz="1400" dirty="0"/>
              </a:p>
            </p:txBody>
          </p:sp>
        </p:grpSp>
        <p:cxnSp>
          <p:nvCxnSpPr>
            <p:cNvPr id="87" name="Straight Connector 86"/>
            <p:cNvCxnSpPr/>
            <p:nvPr/>
          </p:nvCxnSpPr>
          <p:spPr>
            <a:xfrm>
              <a:off x="1019175" y="3103838"/>
              <a:ext cx="3552825" cy="0"/>
            </a:xfrm>
            <a:prstGeom prst="line">
              <a:avLst/>
            </a:prstGeom>
            <a:ln w="79375" cmpd="sng">
              <a:solidFill>
                <a:schemeClr val="accent3"/>
              </a:solidFill>
              <a:prstDash val="solid"/>
            </a:ln>
          </p:spPr>
          <p:style>
            <a:lnRef idx="1">
              <a:schemeClr val="accent1"/>
            </a:lnRef>
            <a:fillRef idx="0">
              <a:schemeClr val="accent1"/>
            </a:fillRef>
            <a:effectRef idx="0">
              <a:schemeClr val="accent1"/>
            </a:effectRef>
            <a:fontRef idx="minor">
              <a:schemeClr val="tx1"/>
            </a:fontRef>
          </p:style>
        </p:cxnSp>
      </p:grpSp>
      <p:grpSp>
        <p:nvGrpSpPr>
          <p:cNvPr id="57" name="Group 56"/>
          <p:cNvGrpSpPr/>
          <p:nvPr/>
        </p:nvGrpSpPr>
        <p:grpSpPr>
          <a:xfrm>
            <a:off x="6849510" y="556881"/>
            <a:ext cx="1999551" cy="2169463"/>
            <a:chOff x="7067549" y="129941"/>
            <a:chExt cx="1999551" cy="2169463"/>
          </a:xfrm>
        </p:grpSpPr>
        <p:sp>
          <p:nvSpPr>
            <p:cNvPr id="58" name="Cloud Callout 57"/>
            <p:cNvSpPr/>
            <p:nvPr/>
          </p:nvSpPr>
          <p:spPr>
            <a:xfrm rot="1696605">
              <a:off x="7067549" y="129941"/>
              <a:ext cx="1999551" cy="2169463"/>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p:cNvSpPr txBox="1"/>
            <p:nvPr/>
          </p:nvSpPr>
          <p:spPr>
            <a:xfrm>
              <a:off x="7531438" y="549115"/>
              <a:ext cx="1283896" cy="1384995"/>
            </a:xfrm>
            <a:prstGeom prst="rect">
              <a:avLst/>
            </a:prstGeom>
            <a:noFill/>
          </p:spPr>
          <p:txBody>
            <a:bodyPr wrap="square" rtlCol="0">
              <a:spAutoFit/>
            </a:bodyPr>
            <a:lstStyle/>
            <a:p>
              <a:r>
                <a:rPr lang="en-US" sz="1200" dirty="0" smtClean="0">
                  <a:solidFill>
                    <a:schemeClr val="bg1"/>
                  </a:solidFill>
                </a:rPr>
                <a:t>Need enough fuel  for 100 MWh if I have to dispatch my reserves at beginning of hour...</a:t>
              </a:r>
              <a:endParaRPr lang="en-US" sz="1200" dirty="0">
                <a:solidFill>
                  <a:schemeClr val="bg1"/>
                </a:solidFill>
              </a:endParaRPr>
            </a:p>
          </p:txBody>
        </p:sp>
      </p:grpSp>
      <p:grpSp>
        <p:nvGrpSpPr>
          <p:cNvPr id="60" name="Group 59"/>
          <p:cNvGrpSpPr/>
          <p:nvPr/>
        </p:nvGrpSpPr>
        <p:grpSpPr>
          <a:xfrm rot="6391112">
            <a:off x="6543323" y="3391033"/>
            <a:ext cx="2533332" cy="2150641"/>
            <a:chOff x="6863989" y="129941"/>
            <a:chExt cx="2203112" cy="2572250"/>
          </a:xfrm>
        </p:grpSpPr>
        <p:sp>
          <p:nvSpPr>
            <p:cNvPr id="61" name="Cloud Callout 60"/>
            <p:cNvSpPr/>
            <p:nvPr/>
          </p:nvSpPr>
          <p:spPr>
            <a:xfrm>
              <a:off x="6863989" y="129941"/>
              <a:ext cx="2203112" cy="257225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p:cNvSpPr txBox="1"/>
            <p:nvPr/>
          </p:nvSpPr>
          <p:spPr>
            <a:xfrm rot="15208888">
              <a:off x="7355393" y="751842"/>
              <a:ext cx="1283896" cy="1204461"/>
            </a:xfrm>
            <a:prstGeom prst="rect">
              <a:avLst/>
            </a:prstGeom>
            <a:noFill/>
          </p:spPr>
          <p:txBody>
            <a:bodyPr wrap="square" rtlCol="0">
              <a:spAutoFit/>
            </a:bodyPr>
            <a:lstStyle/>
            <a:p>
              <a:r>
                <a:rPr lang="en-US" sz="1200" dirty="0" smtClean="0">
                  <a:solidFill>
                    <a:schemeClr val="bg1"/>
                  </a:solidFill>
                </a:rPr>
                <a:t>But might not need more than 65 MWh of fuel if I do not have to dispatch my reserves...</a:t>
              </a:r>
              <a:endParaRPr lang="en-US" sz="1200" dirty="0">
                <a:solidFill>
                  <a:schemeClr val="bg1"/>
                </a:solidFill>
              </a:endParaRPr>
            </a:p>
          </p:txBody>
        </p:sp>
      </p:grpSp>
    </p:spTree>
    <p:extLst>
      <p:ext uri="{BB962C8B-B14F-4D97-AF65-F5344CB8AC3E}">
        <p14:creationId xmlns:p14="http://schemas.microsoft.com/office/powerpoint/2010/main" val="1655309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88"/>
                                        </p:tgtEl>
                                        <p:attrNameLst>
                                          <p:attrName>style.visibility</p:attrName>
                                        </p:attrNameLst>
                                      </p:cBhvr>
                                      <p:to>
                                        <p:strVal val="visible"/>
                                      </p:to>
                                    </p:set>
                                    <p:anim calcmode="lin" valueType="num">
                                      <p:cBhvr additive="base">
                                        <p:cTn id="7" dur="500" fill="hold"/>
                                        <p:tgtEl>
                                          <p:spTgt spid="88"/>
                                        </p:tgtEl>
                                        <p:attrNameLst>
                                          <p:attrName>ppt_x</p:attrName>
                                        </p:attrNameLst>
                                      </p:cBhvr>
                                      <p:tavLst>
                                        <p:tav tm="0">
                                          <p:val>
                                            <p:strVal val="1+#ppt_w/2"/>
                                          </p:val>
                                        </p:tav>
                                        <p:tav tm="100000">
                                          <p:val>
                                            <p:strVal val="#ppt_x"/>
                                          </p:val>
                                        </p:tav>
                                      </p:tavLst>
                                    </p:anim>
                                    <p:anim calcmode="lin" valueType="num">
                                      <p:cBhvr additive="base">
                                        <p:cTn id="8" dur="500" fill="hold"/>
                                        <p:tgtEl>
                                          <p:spTgt spid="8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57"/>
                                        </p:tgtEl>
                                        <p:attrNameLst>
                                          <p:attrName>style.visibility</p:attrName>
                                        </p:attrNameLst>
                                      </p:cBhvr>
                                      <p:to>
                                        <p:strVal val="visible"/>
                                      </p:to>
                                    </p:set>
                                    <p:animEffect transition="in" filter="fade">
                                      <p:cBhvr>
                                        <p:cTn id="13" dur="500"/>
                                        <p:tgtEl>
                                          <p:spTgt spid="57"/>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60"/>
                                        </p:tgtEl>
                                        <p:attrNameLst>
                                          <p:attrName>style.visibility</p:attrName>
                                        </p:attrNameLst>
                                      </p:cBhvr>
                                      <p:to>
                                        <p:strVal val="visible"/>
                                      </p:to>
                                    </p:set>
                                    <p:animEffect transition="in" filter="fade">
                                      <p:cBhvr>
                                        <p:cTn id="18"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Hour-Ahead Forecast Error</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Trader changed or maintained schedule  based on new hour-ahead load, wind and solar forecasts.</a:t>
            </a:r>
          </a:p>
          <a:p>
            <a:r>
              <a:rPr lang="en-US" dirty="0" smtClean="0"/>
              <a:t>In deployment, any additional forecast error (due to load, wind, solar uncertainty OR forced outages) is met by balancing reserves or unused online capacity.</a:t>
            </a:r>
          </a:p>
          <a:p>
            <a:r>
              <a:rPr lang="en-US" i="1" dirty="0" smtClean="0"/>
              <a:t>In this example, the load and wind forecast error from hour ahead is covered by allotted reserves, AND the unit does not need to respond to forced outages. </a:t>
            </a:r>
            <a:endParaRPr lang="en-US" i="1" dirty="0"/>
          </a:p>
          <a:p>
            <a:endParaRPr lang="en-US" dirty="0"/>
          </a:p>
        </p:txBody>
      </p:sp>
      <p:sp>
        <p:nvSpPr>
          <p:cNvPr id="4" name="Slide Number Placeholder 3"/>
          <p:cNvSpPr>
            <a:spLocks noGrp="1"/>
          </p:cNvSpPr>
          <p:nvPr>
            <p:ph type="sldNum" sz="quarter" idx="12"/>
          </p:nvPr>
        </p:nvSpPr>
        <p:spPr/>
        <p:txBody>
          <a:bodyPr/>
          <a:lstStyle/>
          <a:p>
            <a:fld id="{AA410EB8-A01E-483B-9F37-9B9DDCDD7179}" type="slidenum">
              <a:rPr lang="en-US" smtClean="0"/>
              <a:pPr/>
              <a:t>23</a:t>
            </a:fld>
            <a:endParaRPr lang="en-US" dirty="0"/>
          </a:p>
        </p:txBody>
      </p:sp>
    </p:spTree>
    <p:extLst>
      <p:ext uri="{BB962C8B-B14F-4D97-AF65-F5344CB8AC3E}">
        <p14:creationId xmlns:p14="http://schemas.microsoft.com/office/powerpoint/2010/main" val="13674988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1"/>
            <a:ext cx="8229600" cy="323850"/>
          </a:xfrm>
        </p:spPr>
        <p:txBody>
          <a:bodyPr>
            <a:normAutofit fontScale="90000"/>
          </a:bodyPr>
          <a:lstStyle/>
          <a:p>
            <a:pPr algn="ctr"/>
            <a:r>
              <a:rPr lang="en-US" dirty="0" smtClean="0"/>
              <a:t>In the Within Hour Deployment the resource is dispatched…</a:t>
            </a:r>
            <a:endParaRPr lang="en-US" dirty="0"/>
          </a:p>
        </p:txBody>
      </p:sp>
      <p:grpSp>
        <p:nvGrpSpPr>
          <p:cNvPr id="62" name="Group 61"/>
          <p:cNvGrpSpPr/>
          <p:nvPr/>
        </p:nvGrpSpPr>
        <p:grpSpPr>
          <a:xfrm>
            <a:off x="1019175" y="1728115"/>
            <a:ext cx="6048375" cy="4297680"/>
            <a:chOff x="1133475" y="1295400"/>
            <a:chExt cx="6048375" cy="6337935"/>
          </a:xfrm>
        </p:grpSpPr>
        <p:sp>
          <p:nvSpPr>
            <p:cNvPr id="33" name="Rectangle 32"/>
            <p:cNvSpPr/>
            <p:nvPr/>
          </p:nvSpPr>
          <p:spPr>
            <a:xfrm>
              <a:off x="1133475" y="1295400"/>
              <a:ext cx="3552825" cy="6334125"/>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200">
                  <a:effectLst/>
                  <a:latin typeface="Times New Roman"/>
                  <a:ea typeface="Times New Roman"/>
                </a:rPr>
                <a:t> </a:t>
              </a:r>
            </a:p>
          </p:txBody>
        </p:sp>
        <p:sp>
          <p:nvSpPr>
            <p:cNvPr id="34" name="Rectangle 33"/>
            <p:cNvSpPr/>
            <p:nvPr/>
          </p:nvSpPr>
          <p:spPr>
            <a:xfrm>
              <a:off x="1133475" y="7138035"/>
              <a:ext cx="3552825" cy="485775"/>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5" name="Rectangle 34"/>
            <p:cNvSpPr/>
            <p:nvPr/>
          </p:nvSpPr>
          <p:spPr>
            <a:xfrm>
              <a:off x="1133475" y="1295400"/>
              <a:ext cx="3552825" cy="504825"/>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6" name="Rectangle 35"/>
            <p:cNvSpPr/>
            <p:nvPr/>
          </p:nvSpPr>
          <p:spPr>
            <a:xfrm>
              <a:off x="1133475" y="1813560"/>
              <a:ext cx="3552825" cy="485775"/>
            </a:xfrm>
            <a:prstGeom prst="rect">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7" name="Rectangle 36"/>
            <p:cNvSpPr/>
            <p:nvPr/>
          </p:nvSpPr>
          <p:spPr>
            <a:xfrm>
              <a:off x="1133475" y="2318385"/>
              <a:ext cx="3552825" cy="485775"/>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8" name="Rectangle 37"/>
            <p:cNvSpPr/>
            <p:nvPr/>
          </p:nvSpPr>
          <p:spPr>
            <a:xfrm>
              <a:off x="1133475" y="2832735"/>
              <a:ext cx="3552825" cy="485775"/>
            </a:xfrm>
            <a:prstGeom prst="rect">
              <a:avLst/>
            </a:prstGeom>
            <a:solidFill>
              <a:schemeClr val="accent2">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9" name="Rectangle 38"/>
            <p:cNvSpPr/>
            <p:nvPr/>
          </p:nvSpPr>
          <p:spPr>
            <a:xfrm>
              <a:off x="1133475" y="6147434"/>
              <a:ext cx="3552825" cy="485774"/>
            </a:xfrm>
            <a:prstGeom prst="rect">
              <a:avLst/>
            </a:prstGeom>
            <a:solidFill>
              <a:schemeClr val="accent2">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0" name="Rectangle 39"/>
            <p:cNvSpPr/>
            <p:nvPr/>
          </p:nvSpPr>
          <p:spPr>
            <a:xfrm>
              <a:off x="1133475" y="6652260"/>
              <a:ext cx="3552825" cy="485775"/>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1" name="Rectangle 40"/>
            <p:cNvSpPr/>
            <p:nvPr/>
          </p:nvSpPr>
          <p:spPr>
            <a:xfrm>
              <a:off x="1133475" y="3324225"/>
              <a:ext cx="3552825" cy="2790825"/>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2" name="Right Brace 41"/>
            <p:cNvSpPr/>
            <p:nvPr/>
          </p:nvSpPr>
          <p:spPr>
            <a:xfrm>
              <a:off x="4791075" y="1308735"/>
              <a:ext cx="114300" cy="485775"/>
            </a:xfrm>
            <a:prstGeom prst="righ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3" name="Right Brace 42"/>
            <p:cNvSpPr/>
            <p:nvPr/>
          </p:nvSpPr>
          <p:spPr>
            <a:xfrm>
              <a:off x="4800600" y="1813560"/>
              <a:ext cx="114300" cy="485775"/>
            </a:xfrm>
            <a:prstGeom prst="righ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4" name="Right Brace 43"/>
            <p:cNvSpPr/>
            <p:nvPr/>
          </p:nvSpPr>
          <p:spPr>
            <a:xfrm>
              <a:off x="4800600" y="2318385"/>
              <a:ext cx="114300" cy="485775"/>
            </a:xfrm>
            <a:prstGeom prst="righ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5" name="Right Brace 44"/>
            <p:cNvSpPr/>
            <p:nvPr/>
          </p:nvSpPr>
          <p:spPr>
            <a:xfrm>
              <a:off x="4800600" y="2823210"/>
              <a:ext cx="114300" cy="485775"/>
            </a:xfrm>
            <a:prstGeom prst="righ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6" name="Right Brace 45"/>
            <p:cNvSpPr/>
            <p:nvPr/>
          </p:nvSpPr>
          <p:spPr>
            <a:xfrm>
              <a:off x="4791075" y="6156960"/>
              <a:ext cx="114300" cy="485775"/>
            </a:xfrm>
            <a:prstGeom prst="righ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7" name="Right Brace 46"/>
            <p:cNvSpPr/>
            <p:nvPr/>
          </p:nvSpPr>
          <p:spPr>
            <a:xfrm>
              <a:off x="4791075" y="6652260"/>
              <a:ext cx="114300" cy="485775"/>
            </a:xfrm>
            <a:prstGeom prst="righ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8" name="Right Brace 47"/>
            <p:cNvSpPr/>
            <p:nvPr/>
          </p:nvSpPr>
          <p:spPr>
            <a:xfrm>
              <a:off x="4800600" y="7147560"/>
              <a:ext cx="114300" cy="485775"/>
            </a:xfrm>
            <a:prstGeom prst="righ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9" name="Text Box 317"/>
            <p:cNvSpPr txBox="1"/>
            <p:nvPr/>
          </p:nvSpPr>
          <p:spPr>
            <a:xfrm>
              <a:off x="5019675" y="1356360"/>
              <a:ext cx="2162175" cy="36195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200" dirty="0">
                  <a:effectLst/>
                  <a:latin typeface="Times New Roman"/>
                  <a:ea typeface="Times New Roman"/>
                </a:rPr>
                <a:t>Non – </a:t>
              </a:r>
              <a:r>
                <a:rPr lang="en-US" sz="1200" dirty="0" smtClean="0">
                  <a:effectLst/>
                  <a:latin typeface="Times New Roman"/>
                  <a:ea typeface="Times New Roman"/>
                </a:rPr>
                <a:t>Spin Reserve (5 MW)</a:t>
              </a:r>
              <a:endParaRPr lang="en-US" sz="1200" dirty="0">
                <a:effectLst/>
                <a:latin typeface="Times New Roman"/>
                <a:ea typeface="Times New Roman"/>
              </a:endParaRPr>
            </a:p>
          </p:txBody>
        </p:sp>
        <p:sp>
          <p:nvSpPr>
            <p:cNvPr id="50" name="Text Box 318"/>
            <p:cNvSpPr txBox="1"/>
            <p:nvPr/>
          </p:nvSpPr>
          <p:spPr>
            <a:xfrm>
              <a:off x="5019675" y="1870710"/>
              <a:ext cx="2162175" cy="36195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200" dirty="0">
                  <a:effectLst/>
                  <a:latin typeface="Times New Roman"/>
                  <a:ea typeface="Times New Roman"/>
                </a:rPr>
                <a:t>Spinning </a:t>
              </a:r>
              <a:r>
                <a:rPr lang="en-US" sz="1200" dirty="0" smtClean="0">
                  <a:effectLst/>
                  <a:latin typeface="Times New Roman"/>
                  <a:ea typeface="Times New Roman"/>
                </a:rPr>
                <a:t>Reserve (5 MW)</a:t>
              </a:r>
              <a:endParaRPr lang="en-US" sz="1200" dirty="0">
                <a:effectLst/>
                <a:latin typeface="Times New Roman"/>
                <a:ea typeface="Times New Roman"/>
              </a:endParaRPr>
            </a:p>
          </p:txBody>
        </p:sp>
        <p:sp>
          <p:nvSpPr>
            <p:cNvPr id="51" name="Text Box 319"/>
            <p:cNvSpPr txBox="1"/>
            <p:nvPr/>
          </p:nvSpPr>
          <p:spPr>
            <a:xfrm>
              <a:off x="5019675" y="2375535"/>
              <a:ext cx="2162175" cy="36195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200" dirty="0">
                  <a:effectLst/>
                  <a:latin typeface="Times New Roman"/>
                  <a:ea typeface="Times New Roman"/>
                </a:rPr>
                <a:t>Regulation </a:t>
              </a:r>
              <a:r>
                <a:rPr lang="en-US" sz="1200" dirty="0" smtClean="0">
                  <a:effectLst/>
                  <a:latin typeface="Times New Roman"/>
                  <a:ea typeface="Times New Roman"/>
                </a:rPr>
                <a:t>Up (5 MW) </a:t>
              </a:r>
              <a:endParaRPr lang="en-US" sz="1200" dirty="0">
                <a:effectLst/>
                <a:latin typeface="Times New Roman"/>
                <a:ea typeface="Times New Roman"/>
              </a:endParaRPr>
            </a:p>
          </p:txBody>
        </p:sp>
        <p:sp>
          <p:nvSpPr>
            <p:cNvPr id="52" name="Text Box 320"/>
            <p:cNvSpPr txBox="1"/>
            <p:nvPr/>
          </p:nvSpPr>
          <p:spPr>
            <a:xfrm>
              <a:off x="5019675" y="2880360"/>
              <a:ext cx="2162175" cy="36195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200" dirty="0" smtClean="0">
                  <a:effectLst/>
                  <a:latin typeface="Times New Roman"/>
                  <a:ea typeface="Times New Roman"/>
                </a:rPr>
                <a:t>Following Up (5 MW)</a:t>
              </a:r>
              <a:endParaRPr lang="en-US" sz="1200" dirty="0">
                <a:effectLst/>
                <a:latin typeface="Times New Roman"/>
                <a:ea typeface="Times New Roman"/>
              </a:endParaRPr>
            </a:p>
          </p:txBody>
        </p:sp>
        <p:sp>
          <p:nvSpPr>
            <p:cNvPr id="53" name="Text Box 321"/>
            <p:cNvSpPr txBox="1"/>
            <p:nvPr/>
          </p:nvSpPr>
          <p:spPr>
            <a:xfrm>
              <a:off x="5019675" y="6223635"/>
              <a:ext cx="2162175" cy="36195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200" dirty="0" smtClean="0">
                  <a:effectLst/>
                  <a:latin typeface="Times New Roman"/>
                  <a:ea typeface="Times New Roman"/>
                </a:rPr>
                <a:t>Following Down (5 MW)</a:t>
              </a:r>
              <a:endParaRPr lang="en-US" sz="1200" dirty="0">
                <a:effectLst/>
                <a:latin typeface="Times New Roman"/>
                <a:ea typeface="Times New Roman"/>
              </a:endParaRPr>
            </a:p>
          </p:txBody>
        </p:sp>
        <p:sp>
          <p:nvSpPr>
            <p:cNvPr id="54" name="Text Box 322"/>
            <p:cNvSpPr txBox="1"/>
            <p:nvPr/>
          </p:nvSpPr>
          <p:spPr>
            <a:xfrm>
              <a:off x="5019675" y="6709410"/>
              <a:ext cx="2162175" cy="36195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200" dirty="0">
                  <a:effectLst/>
                  <a:latin typeface="Times New Roman"/>
                  <a:ea typeface="Times New Roman"/>
                </a:rPr>
                <a:t>Regulation </a:t>
              </a:r>
              <a:r>
                <a:rPr lang="en-US" sz="1200" dirty="0" smtClean="0">
                  <a:effectLst/>
                  <a:latin typeface="Times New Roman"/>
                  <a:ea typeface="Times New Roman"/>
                </a:rPr>
                <a:t>Down (10 MW) </a:t>
              </a:r>
              <a:endParaRPr lang="en-US" sz="1200" dirty="0">
                <a:effectLst/>
                <a:latin typeface="Times New Roman"/>
                <a:ea typeface="Times New Roman"/>
              </a:endParaRPr>
            </a:p>
          </p:txBody>
        </p:sp>
        <p:sp>
          <p:nvSpPr>
            <p:cNvPr id="55" name="Text Box 323"/>
            <p:cNvSpPr txBox="1"/>
            <p:nvPr/>
          </p:nvSpPr>
          <p:spPr>
            <a:xfrm>
              <a:off x="5019675" y="7195185"/>
              <a:ext cx="2162175" cy="36195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200" dirty="0">
                  <a:effectLst/>
                  <a:latin typeface="Times New Roman"/>
                  <a:ea typeface="Times New Roman"/>
                </a:rPr>
                <a:t>Minimum </a:t>
              </a:r>
              <a:r>
                <a:rPr lang="en-US" sz="1200" dirty="0" smtClean="0">
                  <a:effectLst/>
                  <a:latin typeface="Times New Roman"/>
                  <a:ea typeface="Times New Roman"/>
                </a:rPr>
                <a:t>Gen </a:t>
              </a:r>
              <a:r>
                <a:rPr lang="en-US" sz="1200" dirty="0">
                  <a:effectLst/>
                  <a:latin typeface="Times New Roman"/>
                  <a:ea typeface="Times New Roman"/>
                </a:rPr>
                <a:t>Req</a:t>
              </a:r>
              <a:r>
                <a:rPr lang="en-US" sz="1200" dirty="0" smtClean="0">
                  <a:effectLst/>
                  <a:latin typeface="Times New Roman"/>
                  <a:ea typeface="Times New Roman"/>
                </a:rPr>
                <a:t>. (10 MW)</a:t>
              </a:r>
              <a:endParaRPr lang="en-US" sz="1200" dirty="0">
                <a:effectLst/>
                <a:latin typeface="Times New Roman"/>
                <a:ea typeface="Times New Roman"/>
              </a:endParaRPr>
            </a:p>
          </p:txBody>
        </p:sp>
        <p:sp>
          <p:nvSpPr>
            <p:cNvPr id="56" name="Right Brace 55"/>
            <p:cNvSpPr/>
            <p:nvPr/>
          </p:nvSpPr>
          <p:spPr>
            <a:xfrm>
              <a:off x="4810125" y="3324225"/>
              <a:ext cx="114300" cy="2800350"/>
            </a:xfrm>
            <a:prstGeom prst="righ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7" name="Text Box 469"/>
            <p:cNvSpPr txBox="1"/>
            <p:nvPr/>
          </p:nvSpPr>
          <p:spPr>
            <a:xfrm>
              <a:off x="5019675" y="4509133"/>
              <a:ext cx="2162175" cy="63258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200" dirty="0" smtClean="0">
                  <a:effectLst/>
                  <a:latin typeface="Times New Roman"/>
                  <a:ea typeface="Times New Roman"/>
                </a:rPr>
                <a:t>Discretionary Energy Production (55 MW)</a:t>
              </a:r>
              <a:endParaRPr lang="en-US" sz="1200" dirty="0">
                <a:effectLst/>
                <a:latin typeface="Times New Roman"/>
                <a:ea typeface="Times New Roman"/>
              </a:endParaRPr>
            </a:p>
          </p:txBody>
        </p:sp>
      </p:grpSp>
      <p:sp>
        <p:nvSpPr>
          <p:cNvPr id="58" name="Rectangle 62"/>
          <p:cNvSpPr>
            <a:spLocks noChangeArrowheads="1"/>
          </p:cNvSpPr>
          <p:nvPr/>
        </p:nvSpPr>
        <p:spPr bwMode="auto">
          <a:xfrm>
            <a:off x="0" y="-48399"/>
            <a:ext cx="21833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30000" dirty="0" smtClean="0" bmk="">
                <a:ln>
                  <a:noFill/>
                </a:ln>
                <a:solidFill>
                  <a:schemeClr val="tx1"/>
                </a:solidFill>
                <a:effectLst/>
                <a:latin typeface="Arial" pitchFamily="34" charset="0"/>
                <a:ea typeface="Times New Roman" pitchFamily="18" charset="0"/>
                <a:cs typeface="Arial" pitchFamily="34" charset="0"/>
                <a:hlinkClick r:id="rId3"/>
              </a:rPr>
              <a:t>]</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11" name="Group 10"/>
          <p:cNvGrpSpPr/>
          <p:nvPr/>
        </p:nvGrpSpPr>
        <p:grpSpPr>
          <a:xfrm>
            <a:off x="1028700" y="2406928"/>
            <a:ext cx="3530083" cy="3596054"/>
            <a:chOff x="1028700" y="2406928"/>
            <a:chExt cx="3530083" cy="3596054"/>
          </a:xfrm>
        </p:grpSpPr>
        <p:sp>
          <p:nvSpPr>
            <p:cNvPr id="10" name="Rectangle 9"/>
            <p:cNvSpPr/>
            <p:nvPr/>
          </p:nvSpPr>
          <p:spPr>
            <a:xfrm>
              <a:off x="1028700" y="5054111"/>
              <a:ext cx="2826160" cy="299969"/>
            </a:xfrm>
            <a:prstGeom prst="rect">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p:cNvGrpSpPr/>
            <p:nvPr/>
          </p:nvGrpSpPr>
          <p:grpSpPr>
            <a:xfrm>
              <a:off x="1028700" y="2406928"/>
              <a:ext cx="3530083" cy="3596054"/>
              <a:chOff x="1028700" y="2406928"/>
              <a:chExt cx="3530083" cy="3596054"/>
            </a:xfrm>
          </p:grpSpPr>
          <p:grpSp>
            <p:nvGrpSpPr>
              <p:cNvPr id="7" name="Group 6"/>
              <p:cNvGrpSpPr/>
              <p:nvPr/>
            </p:nvGrpSpPr>
            <p:grpSpPr>
              <a:xfrm>
                <a:off x="1028700" y="2406928"/>
                <a:ext cx="3530083" cy="3596054"/>
                <a:chOff x="1028700" y="2406928"/>
                <a:chExt cx="3530083" cy="3596054"/>
              </a:xfrm>
            </p:grpSpPr>
            <p:grpSp>
              <p:nvGrpSpPr>
                <p:cNvPr id="6" name="Group 5"/>
                <p:cNvGrpSpPr/>
                <p:nvPr/>
              </p:nvGrpSpPr>
              <p:grpSpPr>
                <a:xfrm>
                  <a:off x="1031681" y="2406928"/>
                  <a:ext cx="3527102" cy="3596054"/>
                  <a:chOff x="1031681" y="2406928"/>
                  <a:chExt cx="3527102" cy="3596054"/>
                </a:xfrm>
              </p:grpSpPr>
              <p:grpSp>
                <p:nvGrpSpPr>
                  <p:cNvPr id="4" name="Group 3"/>
                  <p:cNvGrpSpPr/>
                  <p:nvPr/>
                </p:nvGrpSpPr>
                <p:grpSpPr>
                  <a:xfrm>
                    <a:off x="1031681" y="2406928"/>
                    <a:ext cx="3527102" cy="3596054"/>
                    <a:chOff x="1031681" y="2406928"/>
                    <a:chExt cx="3527102" cy="3596054"/>
                  </a:xfrm>
                </p:grpSpPr>
                <p:sp>
                  <p:nvSpPr>
                    <p:cNvPr id="63" name="Rectangle 62"/>
                    <p:cNvSpPr/>
                    <p:nvPr/>
                  </p:nvSpPr>
                  <p:spPr>
                    <a:xfrm>
                      <a:off x="1036796" y="2756495"/>
                      <a:ext cx="1325404" cy="344259"/>
                    </a:xfrm>
                    <a:prstGeom prst="rect">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4" name="Rectangle 63"/>
                    <p:cNvSpPr/>
                    <p:nvPr/>
                  </p:nvSpPr>
                  <p:spPr>
                    <a:xfrm>
                      <a:off x="1031749" y="2406928"/>
                      <a:ext cx="720851" cy="344259"/>
                    </a:xfrm>
                    <a:prstGeom prst="rect">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200" dirty="0">
                        <a:solidFill>
                          <a:schemeClr val="tx1"/>
                        </a:solidFill>
                      </a:endParaRPr>
                    </a:p>
                  </p:txBody>
                </p:sp>
                <p:sp>
                  <p:nvSpPr>
                    <p:cNvPr id="65" name="Rectangle 64" hidden="1"/>
                    <p:cNvSpPr/>
                    <p:nvPr/>
                  </p:nvSpPr>
                  <p:spPr>
                    <a:xfrm>
                      <a:off x="1033357" y="5009821"/>
                      <a:ext cx="2841120" cy="344259"/>
                    </a:xfrm>
                    <a:prstGeom prst="rect">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6" name="Rectangle 65"/>
                    <p:cNvSpPr/>
                    <p:nvPr/>
                  </p:nvSpPr>
                  <p:spPr>
                    <a:xfrm>
                      <a:off x="1037493" y="5354082"/>
                      <a:ext cx="2010508" cy="335856"/>
                    </a:xfrm>
                    <a:prstGeom prst="rect">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7" name="Rectangle 66"/>
                    <p:cNvSpPr/>
                    <p:nvPr/>
                  </p:nvSpPr>
                  <p:spPr>
                    <a:xfrm>
                      <a:off x="1031681" y="3093503"/>
                      <a:ext cx="3527102" cy="1976292"/>
                    </a:xfrm>
                    <a:prstGeom prst="rect">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8" name="Rectangle 67"/>
                    <p:cNvSpPr/>
                    <p:nvPr/>
                  </p:nvSpPr>
                  <p:spPr>
                    <a:xfrm>
                      <a:off x="1045079" y="5699224"/>
                      <a:ext cx="3513703" cy="303758"/>
                    </a:xfrm>
                    <a:prstGeom prst="rect">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5" name="Rectangle 4"/>
                  <p:cNvSpPr/>
                  <p:nvPr/>
                </p:nvSpPr>
                <p:spPr>
                  <a:xfrm>
                    <a:off x="1045079" y="2787075"/>
                    <a:ext cx="809641" cy="276999"/>
                  </a:xfrm>
                  <a:prstGeom prst="rect">
                    <a:avLst/>
                  </a:prstGeom>
                </p:spPr>
                <p:txBody>
                  <a:bodyPr wrap="square">
                    <a:spAutoFit/>
                  </a:bodyPr>
                  <a:lstStyle/>
                  <a:p>
                    <a:r>
                      <a:rPr lang="en-US" sz="1200" dirty="0"/>
                      <a:t>2 </a:t>
                    </a:r>
                    <a:r>
                      <a:rPr lang="en-US" sz="1200" dirty="0" smtClean="0"/>
                      <a:t>MWh</a:t>
                    </a:r>
                    <a:endParaRPr lang="en-US" sz="1200" dirty="0"/>
                  </a:p>
                </p:txBody>
              </p:sp>
              <p:sp>
                <p:nvSpPr>
                  <p:cNvPr id="69" name="Rectangle 68"/>
                  <p:cNvSpPr/>
                  <p:nvPr/>
                </p:nvSpPr>
                <p:spPr>
                  <a:xfrm>
                    <a:off x="1082462" y="5054111"/>
                    <a:ext cx="809641" cy="276999"/>
                  </a:xfrm>
                  <a:prstGeom prst="rect">
                    <a:avLst/>
                  </a:prstGeom>
                </p:spPr>
                <p:txBody>
                  <a:bodyPr wrap="square">
                    <a:spAutoFit/>
                  </a:bodyPr>
                  <a:lstStyle/>
                  <a:p>
                    <a:r>
                      <a:rPr lang="en-US" sz="1200" dirty="0" smtClean="0"/>
                      <a:t>4 MWh</a:t>
                    </a:r>
                    <a:endParaRPr lang="en-US" sz="1200" dirty="0"/>
                  </a:p>
                </p:txBody>
              </p:sp>
              <p:sp>
                <p:nvSpPr>
                  <p:cNvPr id="70" name="Rectangle 69"/>
                  <p:cNvSpPr/>
                  <p:nvPr/>
                </p:nvSpPr>
                <p:spPr>
                  <a:xfrm>
                    <a:off x="1060040" y="5386738"/>
                    <a:ext cx="809641" cy="276999"/>
                  </a:xfrm>
                  <a:prstGeom prst="rect">
                    <a:avLst/>
                  </a:prstGeom>
                </p:spPr>
                <p:txBody>
                  <a:bodyPr wrap="square">
                    <a:spAutoFit/>
                  </a:bodyPr>
                  <a:lstStyle/>
                  <a:p>
                    <a:r>
                      <a:rPr lang="en-US" sz="1200" dirty="0" smtClean="0"/>
                      <a:t>3 MWh</a:t>
                    </a:r>
                    <a:endParaRPr lang="en-US" sz="1200" dirty="0"/>
                  </a:p>
                </p:txBody>
              </p:sp>
            </p:grpSp>
            <p:sp>
              <p:nvSpPr>
                <p:cNvPr id="72" name="Rectangle 71"/>
                <p:cNvSpPr/>
                <p:nvPr/>
              </p:nvSpPr>
              <p:spPr>
                <a:xfrm>
                  <a:off x="1028700" y="2444759"/>
                  <a:ext cx="809641" cy="276999"/>
                </a:xfrm>
                <a:prstGeom prst="rect">
                  <a:avLst/>
                </a:prstGeom>
              </p:spPr>
              <p:txBody>
                <a:bodyPr wrap="square">
                  <a:spAutoFit/>
                </a:bodyPr>
                <a:lstStyle/>
                <a:p>
                  <a:r>
                    <a:rPr lang="en-US" sz="1200" dirty="0"/>
                    <a:t>1</a:t>
                  </a:r>
                  <a:r>
                    <a:rPr lang="en-US" sz="1200" dirty="0" smtClean="0"/>
                    <a:t> MWh</a:t>
                  </a:r>
                  <a:endParaRPr lang="en-US" sz="1200" dirty="0"/>
                </a:p>
              </p:txBody>
            </p:sp>
          </p:grpSp>
          <p:sp>
            <p:nvSpPr>
              <p:cNvPr id="73" name="Rectangle 72"/>
              <p:cNvSpPr/>
              <p:nvPr/>
            </p:nvSpPr>
            <p:spPr>
              <a:xfrm>
                <a:off x="1082462" y="3844783"/>
                <a:ext cx="809641" cy="276999"/>
              </a:xfrm>
              <a:prstGeom prst="rect">
                <a:avLst/>
              </a:prstGeom>
            </p:spPr>
            <p:txBody>
              <a:bodyPr wrap="square">
                <a:spAutoFit/>
              </a:bodyPr>
              <a:lstStyle/>
              <a:p>
                <a:r>
                  <a:rPr lang="en-US" sz="1200" dirty="0" smtClean="0"/>
                  <a:t>55 MWh</a:t>
                </a:r>
                <a:endParaRPr lang="en-US" sz="1200" dirty="0"/>
              </a:p>
            </p:txBody>
          </p:sp>
          <p:sp>
            <p:nvSpPr>
              <p:cNvPr id="74" name="Rectangle 73"/>
              <p:cNvSpPr/>
              <p:nvPr/>
            </p:nvSpPr>
            <p:spPr>
              <a:xfrm>
                <a:off x="1063412" y="5693080"/>
                <a:ext cx="809641" cy="276999"/>
              </a:xfrm>
              <a:prstGeom prst="rect">
                <a:avLst/>
              </a:prstGeom>
            </p:spPr>
            <p:txBody>
              <a:bodyPr wrap="square">
                <a:spAutoFit/>
              </a:bodyPr>
              <a:lstStyle/>
              <a:p>
                <a:r>
                  <a:rPr lang="en-US" sz="1200" dirty="0"/>
                  <a:t>1</a:t>
                </a:r>
                <a:r>
                  <a:rPr lang="en-US" sz="1200" dirty="0" smtClean="0"/>
                  <a:t>0 MWh</a:t>
                </a:r>
                <a:endParaRPr lang="en-US" sz="1200" dirty="0"/>
              </a:p>
            </p:txBody>
          </p:sp>
        </p:grpSp>
      </p:grpSp>
      <p:grpSp>
        <p:nvGrpSpPr>
          <p:cNvPr id="162" name="Group 161"/>
          <p:cNvGrpSpPr/>
          <p:nvPr/>
        </p:nvGrpSpPr>
        <p:grpSpPr>
          <a:xfrm>
            <a:off x="1015314" y="1721656"/>
            <a:ext cx="6048375" cy="4297680"/>
            <a:chOff x="1019175" y="1728115"/>
            <a:chExt cx="6048375" cy="4297680"/>
          </a:xfrm>
        </p:grpSpPr>
        <p:grpSp>
          <p:nvGrpSpPr>
            <p:cNvPr id="163" name="Group 162"/>
            <p:cNvGrpSpPr/>
            <p:nvPr/>
          </p:nvGrpSpPr>
          <p:grpSpPr>
            <a:xfrm>
              <a:off x="1019175" y="1728115"/>
              <a:ext cx="6048375" cy="4297680"/>
              <a:chOff x="1133475" y="1295400"/>
              <a:chExt cx="6048375" cy="6337935"/>
            </a:xfrm>
          </p:grpSpPr>
          <p:sp>
            <p:nvSpPr>
              <p:cNvPr id="167" name="Rectangle 166"/>
              <p:cNvSpPr/>
              <p:nvPr/>
            </p:nvSpPr>
            <p:spPr>
              <a:xfrm>
                <a:off x="1133475" y="1295400"/>
                <a:ext cx="3552825" cy="6334125"/>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200">
                    <a:effectLst/>
                    <a:latin typeface="Times New Roman"/>
                    <a:ea typeface="Times New Roman"/>
                  </a:rPr>
                  <a:t> </a:t>
                </a:r>
              </a:p>
            </p:txBody>
          </p:sp>
          <p:sp>
            <p:nvSpPr>
              <p:cNvPr id="168" name="Right Brace 167"/>
              <p:cNvSpPr/>
              <p:nvPr/>
            </p:nvSpPr>
            <p:spPr>
              <a:xfrm>
                <a:off x="4791075" y="1308735"/>
                <a:ext cx="114300" cy="485775"/>
              </a:xfrm>
              <a:prstGeom prst="righ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69" name="Right Brace 168"/>
              <p:cNvSpPr/>
              <p:nvPr/>
            </p:nvSpPr>
            <p:spPr>
              <a:xfrm>
                <a:off x="4800600" y="1813560"/>
                <a:ext cx="114300" cy="485775"/>
              </a:xfrm>
              <a:prstGeom prst="righ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70" name="Right Brace 169"/>
              <p:cNvSpPr/>
              <p:nvPr/>
            </p:nvSpPr>
            <p:spPr>
              <a:xfrm>
                <a:off x="4800600" y="2318385"/>
                <a:ext cx="114300" cy="485775"/>
              </a:xfrm>
              <a:prstGeom prst="righ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71" name="Right Brace 170"/>
              <p:cNvSpPr/>
              <p:nvPr/>
            </p:nvSpPr>
            <p:spPr>
              <a:xfrm>
                <a:off x="4800600" y="2823210"/>
                <a:ext cx="114300" cy="485775"/>
              </a:xfrm>
              <a:prstGeom prst="righ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72" name="Right Brace 171"/>
              <p:cNvSpPr/>
              <p:nvPr/>
            </p:nvSpPr>
            <p:spPr>
              <a:xfrm>
                <a:off x="4791075" y="6156960"/>
                <a:ext cx="114300" cy="485775"/>
              </a:xfrm>
              <a:prstGeom prst="righ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73" name="Right Brace 172"/>
              <p:cNvSpPr/>
              <p:nvPr/>
            </p:nvSpPr>
            <p:spPr>
              <a:xfrm>
                <a:off x="4791075" y="6652260"/>
                <a:ext cx="114300" cy="485775"/>
              </a:xfrm>
              <a:prstGeom prst="righ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74" name="Right Brace 173"/>
              <p:cNvSpPr/>
              <p:nvPr/>
            </p:nvSpPr>
            <p:spPr>
              <a:xfrm>
                <a:off x="4800600" y="7147560"/>
                <a:ext cx="114300" cy="485775"/>
              </a:xfrm>
              <a:prstGeom prst="righ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75" name="Text Box 317"/>
              <p:cNvSpPr txBox="1"/>
              <p:nvPr/>
            </p:nvSpPr>
            <p:spPr>
              <a:xfrm>
                <a:off x="5019675" y="1356360"/>
                <a:ext cx="2162175" cy="36195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200" dirty="0">
                    <a:effectLst/>
                    <a:latin typeface="Times New Roman"/>
                    <a:ea typeface="Times New Roman"/>
                  </a:rPr>
                  <a:t>Non – </a:t>
                </a:r>
                <a:r>
                  <a:rPr lang="en-US" sz="1200" dirty="0" smtClean="0">
                    <a:effectLst/>
                    <a:latin typeface="Times New Roman"/>
                    <a:ea typeface="Times New Roman"/>
                  </a:rPr>
                  <a:t>Spin Reserve (5 MW)</a:t>
                </a:r>
                <a:endParaRPr lang="en-US" sz="1200" dirty="0">
                  <a:effectLst/>
                  <a:latin typeface="Times New Roman"/>
                  <a:ea typeface="Times New Roman"/>
                </a:endParaRPr>
              </a:p>
            </p:txBody>
          </p:sp>
          <p:sp>
            <p:nvSpPr>
              <p:cNvPr id="176" name="Text Box 318"/>
              <p:cNvSpPr txBox="1"/>
              <p:nvPr/>
            </p:nvSpPr>
            <p:spPr>
              <a:xfrm>
                <a:off x="5019675" y="1870710"/>
                <a:ext cx="2162175" cy="36195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200" dirty="0">
                    <a:effectLst/>
                    <a:latin typeface="Times New Roman"/>
                    <a:ea typeface="Times New Roman"/>
                  </a:rPr>
                  <a:t>Spinning </a:t>
                </a:r>
                <a:r>
                  <a:rPr lang="en-US" sz="1200" dirty="0" smtClean="0">
                    <a:effectLst/>
                    <a:latin typeface="Times New Roman"/>
                    <a:ea typeface="Times New Roman"/>
                  </a:rPr>
                  <a:t>Reserve (5 MW)</a:t>
                </a:r>
                <a:endParaRPr lang="en-US" sz="1200" dirty="0">
                  <a:effectLst/>
                  <a:latin typeface="Times New Roman"/>
                  <a:ea typeface="Times New Roman"/>
                </a:endParaRPr>
              </a:p>
            </p:txBody>
          </p:sp>
          <p:sp>
            <p:nvSpPr>
              <p:cNvPr id="177" name="Text Box 319"/>
              <p:cNvSpPr txBox="1"/>
              <p:nvPr/>
            </p:nvSpPr>
            <p:spPr>
              <a:xfrm>
                <a:off x="5019675" y="2375535"/>
                <a:ext cx="2162175" cy="36195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200" dirty="0">
                    <a:effectLst/>
                    <a:latin typeface="Times New Roman"/>
                    <a:ea typeface="Times New Roman"/>
                  </a:rPr>
                  <a:t>Regulation </a:t>
                </a:r>
                <a:r>
                  <a:rPr lang="en-US" sz="1200" dirty="0" smtClean="0">
                    <a:effectLst/>
                    <a:latin typeface="Times New Roman"/>
                    <a:ea typeface="Times New Roman"/>
                  </a:rPr>
                  <a:t>Up (5 MW) </a:t>
                </a:r>
                <a:endParaRPr lang="en-US" sz="1200" dirty="0">
                  <a:effectLst/>
                  <a:latin typeface="Times New Roman"/>
                  <a:ea typeface="Times New Roman"/>
                </a:endParaRPr>
              </a:p>
            </p:txBody>
          </p:sp>
          <p:sp>
            <p:nvSpPr>
              <p:cNvPr id="178" name="Text Box 320"/>
              <p:cNvSpPr txBox="1"/>
              <p:nvPr/>
            </p:nvSpPr>
            <p:spPr>
              <a:xfrm>
                <a:off x="5019675" y="2880360"/>
                <a:ext cx="2162175" cy="36195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200" dirty="0" smtClean="0">
                    <a:effectLst/>
                    <a:latin typeface="Times New Roman"/>
                    <a:ea typeface="Times New Roman"/>
                  </a:rPr>
                  <a:t>Following Up (5 MW)</a:t>
                </a:r>
                <a:endParaRPr lang="en-US" sz="1200" dirty="0">
                  <a:effectLst/>
                  <a:latin typeface="Times New Roman"/>
                  <a:ea typeface="Times New Roman"/>
                </a:endParaRPr>
              </a:p>
            </p:txBody>
          </p:sp>
          <p:sp>
            <p:nvSpPr>
              <p:cNvPr id="179" name="Text Box 321"/>
              <p:cNvSpPr txBox="1"/>
              <p:nvPr/>
            </p:nvSpPr>
            <p:spPr>
              <a:xfrm>
                <a:off x="5019675" y="6223635"/>
                <a:ext cx="2162175" cy="36195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200" dirty="0" smtClean="0">
                    <a:effectLst/>
                    <a:latin typeface="Times New Roman"/>
                    <a:ea typeface="Times New Roman"/>
                  </a:rPr>
                  <a:t>Following Down (5 MW)</a:t>
                </a:r>
                <a:endParaRPr lang="en-US" sz="1200" dirty="0">
                  <a:effectLst/>
                  <a:latin typeface="Times New Roman"/>
                  <a:ea typeface="Times New Roman"/>
                </a:endParaRPr>
              </a:p>
            </p:txBody>
          </p:sp>
          <p:sp>
            <p:nvSpPr>
              <p:cNvPr id="180" name="Text Box 322"/>
              <p:cNvSpPr txBox="1"/>
              <p:nvPr/>
            </p:nvSpPr>
            <p:spPr>
              <a:xfrm>
                <a:off x="5019675" y="6709410"/>
                <a:ext cx="2162175" cy="36195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200" dirty="0">
                    <a:effectLst/>
                    <a:latin typeface="Times New Roman"/>
                    <a:ea typeface="Times New Roman"/>
                  </a:rPr>
                  <a:t>Regulation </a:t>
                </a:r>
                <a:r>
                  <a:rPr lang="en-US" sz="1200" dirty="0" smtClean="0">
                    <a:effectLst/>
                    <a:latin typeface="Times New Roman"/>
                    <a:ea typeface="Times New Roman"/>
                  </a:rPr>
                  <a:t>Down (10 MW) </a:t>
                </a:r>
                <a:endParaRPr lang="en-US" sz="1200" dirty="0">
                  <a:effectLst/>
                  <a:latin typeface="Times New Roman"/>
                  <a:ea typeface="Times New Roman"/>
                </a:endParaRPr>
              </a:p>
            </p:txBody>
          </p:sp>
          <p:sp>
            <p:nvSpPr>
              <p:cNvPr id="181" name="Text Box 323"/>
              <p:cNvSpPr txBox="1"/>
              <p:nvPr/>
            </p:nvSpPr>
            <p:spPr>
              <a:xfrm>
                <a:off x="5019675" y="7195185"/>
                <a:ext cx="2162175" cy="36195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200" dirty="0">
                    <a:effectLst/>
                    <a:latin typeface="Times New Roman"/>
                    <a:ea typeface="Times New Roman"/>
                  </a:rPr>
                  <a:t>Minimum </a:t>
                </a:r>
                <a:r>
                  <a:rPr lang="en-US" sz="1200" dirty="0" smtClean="0">
                    <a:effectLst/>
                    <a:latin typeface="Times New Roman"/>
                    <a:ea typeface="Times New Roman"/>
                  </a:rPr>
                  <a:t>Gen </a:t>
                </a:r>
                <a:r>
                  <a:rPr lang="en-US" sz="1200" dirty="0">
                    <a:effectLst/>
                    <a:latin typeface="Times New Roman"/>
                    <a:ea typeface="Times New Roman"/>
                  </a:rPr>
                  <a:t>Req</a:t>
                </a:r>
                <a:r>
                  <a:rPr lang="en-US" sz="1200" dirty="0" smtClean="0">
                    <a:effectLst/>
                    <a:latin typeface="Times New Roman"/>
                    <a:ea typeface="Times New Roman"/>
                  </a:rPr>
                  <a:t>. (10 MW)</a:t>
                </a:r>
                <a:endParaRPr lang="en-US" sz="1200" dirty="0">
                  <a:effectLst/>
                  <a:latin typeface="Times New Roman"/>
                  <a:ea typeface="Times New Roman"/>
                </a:endParaRPr>
              </a:p>
            </p:txBody>
          </p:sp>
          <p:sp>
            <p:nvSpPr>
              <p:cNvPr id="182" name="Right Brace 181"/>
              <p:cNvSpPr/>
              <p:nvPr/>
            </p:nvSpPr>
            <p:spPr>
              <a:xfrm>
                <a:off x="4810125" y="3324225"/>
                <a:ext cx="114300" cy="2800350"/>
              </a:xfrm>
              <a:prstGeom prst="righ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83" name="Text Box 469"/>
              <p:cNvSpPr txBox="1"/>
              <p:nvPr/>
            </p:nvSpPr>
            <p:spPr>
              <a:xfrm>
                <a:off x="5019675" y="4509133"/>
                <a:ext cx="2162175" cy="63258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200" dirty="0" smtClean="0">
                    <a:effectLst/>
                    <a:latin typeface="Times New Roman"/>
                    <a:ea typeface="Times New Roman"/>
                  </a:rPr>
                  <a:t>Discretionary Energy Production (55 MW)</a:t>
                </a:r>
                <a:endParaRPr lang="en-US" sz="1200" dirty="0">
                  <a:effectLst/>
                  <a:latin typeface="Times New Roman"/>
                  <a:ea typeface="Times New Roman"/>
                </a:endParaRPr>
              </a:p>
            </p:txBody>
          </p:sp>
        </p:grpSp>
        <p:grpSp>
          <p:nvGrpSpPr>
            <p:cNvPr id="164" name="Group 163"/>
            <p:cNvGrpSpPr/>
            <p:nvPr/>
          </p:nvGrpSpPr>
          <p:grpSpPr>
            <a:xfrm>
              <a:off x="1028701" y="3283059"/>
              <a:ext cx="3530082" cy="2742736"/>
              <a:chOff x="1028700" y="3075288"/>
              <a:chExt cx="3552825" cy="2950962"/>
            </a:xfrm>
          </p:grpSpPr>
          <p:sp>
            <p:nvSpPr>
              <p:cNvPr id="165" name="Rectangle 164"/>
              <p:cNvSpPr/>
              <p:nvPr/>
            </p:nvSpPr>
            <p:spPr>
              <a:xfrm>
                <a:off x="1028700" y="3075288"/>
                <a:ext cx="3552825" cy="2950962"/>
              </a:xfrm>
              <a:prstGeom prst="rect">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66" name="Rectangle 165"/>
              <p:cNvSpPr/>
              <p:nvPr/>
            </p:nvSpPr>
            <p:spPr>
              <a:xfrm>
                <a:off x="2057400" y="4059427"/>
                <a:ext cx="1219200" cy="430486"/>
              </a:xfrm>
              <a:prstGeom prst="rect">
                <a:avLst/>
              </a:prstGeom>
            </p:spPr>
            <p:txBody>
              <a:bodyPr wrap="square">
                <a:spAutoFit/>
              </a:bodyPr>
              <a:lstStyle/>
              <a:p>
                <a:r>
                  <a:rPr lang="en-US" sz="2000" dirty="0" smtClean="0"/>
                  <a:t>75 MWh</a:t>
                </a:r>
                <a:endParaRPr lang="en-US" sz="2000" dirty="0"/>
              </a:p>
            </p:txBody>
          </p:sp>
        </p:grpSp>
      </p:grpSp>
    </p:spTree>
    <p:extLst>
      <p:ext uri="{BB962C8B-B14F-4D97-AF65-F5344CB8AC3E}">
        <p14:creationId xmlns:p14="http://schemas.microsoft.com/office/powerpoint/2010/main" val="1038454637"/>
      </p:ext>
    </p:extLst>
  </p:cSld>
  <p:clrMapOvr>
    <a:masterClrMapping/>
  </p:clrMapOvr>
  <p:transition>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62"/>
                                        </p:tgtEl>
                                        <p:attrNameLst>
                                          <p:attrName>style.visibility</p:attrName>
                                        </p:attrNameLst>
                                      </p:cBhvr>
                                      <p:to>
                                        <p:strVal val="visible"/>
                                      </p:to>
                                    </p:set>
                                    <p:anim calcmode="lin" valueType="num">
                                      <p:cBhvr additive="base">
                                        <p:cTn id="12" dur="1000" fill="hold"/>
                                        <p:tgtEl>
                                          <p:spTgt spid="162"/>
                                        </p:tgtEl>
                                        <p:attrNameLst>
                                          <p:attrName>ppt_x</p:attrName>
                                        </p:attrNameLst>
                                      </p:cBhvr>
                                      <p:tavLst>
                                        <p:tav tm="0">
                                          <p:val>
                                            <p:strVal val="#ppt_x"/>
                                          </p:val>
                                        </p:tav>
                                        <p:tav tm="100000">
                                          <p:val>
                                            <p:strVal val="#ppt_x"/>
                                          </p:val>
                                        </p:tav>
                                      </p:tavLst>
                                    </p:anim>
                                    <p:anim calcmode="lin" valueType="num">
                                      <p:cBhvr additive="base">
                                        <p:cTn id="13" dur="1000" fill="hold"/>
                                        <p:tgtEl>
                                          <p:spTgt spid="16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After Deployment Fuel Accounting Summary</a:t>
            </a:r>
            <a:endParaRPr lang="en-US" dirty="0"/>
          </a:p>
        </p:txBody>
      </p:sp>
      <p:sp>
        <p:nvSpPr>
          <p:cNvPr id="6" name="Content Placeholder 5"/>
          <p:cNvSpPr>
            <a:spLocks noGrp="1"/>
          </p:cNvSpPr>
          <p:nvPr>
            <p:ph idx="1"/>
          </p:nvPr>
        </p:nvSpPr>
        <p:spPr/>
        <p:txBody>
          <a:bodyPr>
            <a:normAutofit/>
          </a:bodyPr>
          <a:lstStyle/>
          <a:p>
            <a:pPr marL="514350" indent="-514350">
              <a:buFont typeface="+mj-lt"/>
              <a:buAutoNum type="arabicPeriod"/>
            </a:pPr>
            <a:r>
              <a:rPr lang="en-US" u="sng" dirty="0" smtClean="0"/>
              <a:t>Day-ahead Stage:</a:t>
            </a:r>
            <a:r>
              <a:rPr lang="en-US" dirty="0" smtClean="0"/>
              <a:t> The fuel required to produce 95 MWh was the plan.</a:t>
            </a:r>
          </a:p>
          <a:p>
            <a:pPr marL="514350" indent="-514350">
              <a:buFont typeface="+mj-lt"/>
              <a:buAutoNum type="arabicPeriod"/>
            </a:pPr>
            <a:endParaRPr lang="en-US" u="sng" dirty="0" smtClean="0"/>
          </a:p>
          <a:p>
            <a:pPr marL="514350" indent="-514350">
              <a:buFont typeface="+mj-lt"/>
              <a:buAutoNum type="arabicPeriod"/>
            </a:pPr>
            <a:r>
              <a:rPr lang="en-US" u="sng" dirty="0" smtClean="0"/>
              <a:t>Hour-Ahead Stage:</a:t>
            </a:r>
            <a:r>
              <a:rPr lang="en-US" dirty="0" smtClean="0"/>
              <a:t> The fuel required to produce 80 MWh was the plan.</a:t>
            </a:r>
          </a:p>
          <a:p>
            <a:pPr marL="514350" indent="-514350">
              <a:buFont typeface="+mj-lt"/>
              <a:buAutoNum type="arabicPeriod"/>
            </a:pPr>
            <a:endParaRPr lang="en-US" u="sng" dirty="0" smtClean="0"/>
          </a:p>
          <a:p>
            <a:pPr marL="514350" indent="-514350">
              <a:buFont typeface="+mj-lt"/>
              <a:buAutoNum type="arabicPeriod"/>
            </a:pPr>
            <a:r>
              <a:rPr lang="en-US" u="sng" dirty="0" smtClean="0"/>
              <a:t>Within-Hour Deployment:</a:t>
            </a:r>
            <a:r>
              <a:rPr lang="en-US" dirty="0" smtClean="0"/>
              <a:t> 75 MWh was deployed, with associated fuel usage.</a:t>
            </a:r>
            <a:endParaRPr lang="en-US" u="sng" dirty="0"/>
          </a:p>
        </p:txBody>
      </p:sp>
    </p:spTree>
    <p:extLst>
      <p:ext uri="{BB962C8B-B14F-4D97-AF65-F5344CB8AC3E}">
        <p14:creationId xmlns:p14="http://schemas.microsoft.com/office/powerpoint/2010/main" val="13077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Co-optimize Energy and Reserve Assignment on Cost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Energy and reserves are represented as system requirements.</a:t>
            </a:r>
          </a:p>
          <a:p>
            <a:r>
              <a:rPr lang="en-US" dirty="0" smtClean="0"/>
              <a:t>All system requirements must be met in the optimization stages.</a:t>
            </a:r>
          </a:p>
          <a:p>
            <a:r>
              <a:rPr lang="en-US" dirty="0" smtClean="0"/>
              <a:t>Plants hold out for reserves by allowing for the potential fuel requirements and reserving the capacity required to meet the reserves.</a:t>
            </a:r>
          </a:p>
          <a:p>
            <a:r>
              <a:rPr lang="en-US" dirty="0" smtClean="0"/>
              <a:t>Fuel usage allotted to reserves will be simulated in the deployment stage for fuel accounting purposes.</a:t>
            </a:r>
            <a:endParaRPr lang="en-US" dirty="0"/>
          </a:p>
        </p:txBody>
      </p:sp>
      <p:sp>
        <p:nvSpPr>
          <p:cNvPr id="4" name="Slide Number Placeholder 3"/>
          <p:cNvSpPr>
            <a:spLocks noGrp="1"/>
          </p:cNvSpPr>
          <p:nvPr>
            <p:ph type="sldNum" sz="quarter" idx="12"/>
          </p:nvPr>
        </p:nvSpPr>
        <p:spPr/>
        <p:txBody>
          <a:bodyPr/>
          <a:lstStyle/>
          <a:p>
            <a:fld id="{AA410EB8-A01E-483B-9F37-9B9DDCDD7179}" type="slidenum">
              <a:rPr lang="en-US" smtClean="0"/>
              <a:pPr/>
              <a:t>26</a:t>
            </a:fld>
            <a:endParaRPr lang="en-US" dirty="0"/>
          </a:p>
        </p:txBody>
      </p:sp>
    </p:spTree>
    <p:extLst>
      <p:ext uri="{BB962C8B-B14F-4D97-AF65-F5344CB8AC3E}">
        <p14:creationId xmlns:p14="http://schemas.microsoft.com/office/powerpoint/2010/main" val="24737940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Forecast Error</a:t>
            </a:r>
            <a:endParaRPr lang="en-US" dirty="0"/>
          </a:p>
        </p:txBody>
      </p:sp>
      <p:sp>
        <p:nvSpPr>
          <p:cNvPr id="3" name="Content Placeholder 2"/>
          <p:cNvSpPr>
            <a:spLocks noGrp="1"/>
          </p:cNvSpPr>
          <p:nvPr>
            <p:ph idx="1"/>
          </p:nvPr>
        </p:nvSpPr>
        <p:spPr/>
        <p:txBody>
          <a:bodyPr/>
          <a:lstStyle/>
          <a:p>
            <a:r>
              <a:rPr lang="en-US" dirty="0" smtClean="0"/>
              <a:t>The model will not be given perfect foresight between stages.</a:t>
            </a:r>
          </a:p>
          <a:p>
            <a:endParaRPr lang="en-US" dirty="0" smtClean="0"/>
          </a:p>
          <a:p>
            <a:r>
              <a:rPr lang="en-US" dirty="0" smtClean="0"/>
              <a:t>Forecast error for wind, solar and load will be simulated by creating day-ahead and hour-ahead forecasts and deployment “actuals”</a:t>
            </a:r>
          </a:p>
          <a:p>
            <a:endParaRPr lang="en-US" dirty="0"/>
          </a:p>
        </p:txBody>
      </p:sp>
      <p:sp>
        <p:nvSpPr>
          <p:cNvPr id="4" name="Slide Number Placeholder 3"/>
          <p:cNvSpPr>
            <a:spLocks noGrp="1"/>
          </p:cNvSpPr>
          <p:nvPr>
            <p:ph type="sldNum" sz="quarter" idx="12"/>
          </p:nvPr>
        </p:nvSpPr>
        <p:spPr/>
        <p:txBody>
          <a:bodyPr/>
          <a:lstStyle/>
          <a:p>
            <a:fld id="{AA410EB8-A01E-483B-9F37-9B9DDCDD7179}" type="slidenum">
              <a:rPr lang="en-US" smtClean="0"/>
              <a:pPr/>
              <a:t>27</a:t>
            </a:fld>
            <a:endParaRPr lang="en-US" dirty="0"/>
          </a:p>
        </p:txBody>
      </p:sp>
    </p:spTree>
    <p:extLst>
      <p:ext uri="{BB962C8B-B14F-4D97-AF65-F5344CB8AC3E}">
        <p14:creationId xmlns:p14="http://schemas.microsoft.com/office/powerpoint/2010/main" val="38819268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Emergency Resources</a:t>
            </a:r>
            <a:endParaRPr lang="en-US" dirty="0"/>
          </a:p>
        </p:txBody>
      </p:sp>
      <p:sp>
        <p:nvSpPr>
          <p:cNvPr id="3" name="Content Placeholder 2"/>
          <p:cNvSpPr>
            <a:spLocks noGrp="1"/>
          </p:cNvSpPr>
          <p:nvPr>
            <p:ph idx="1"/>
          </p:nvPr>
        </p:nvSpPr>
        <p:spPr/>
        <p:txBody>
          <a:bodyPr>
            <a:normAutofit lnSpcReduction="10000"/>
          </a:bodyPr>
          <a:lstStyle/>
          <a:p>
            <a:r>
              <a:rPr lang="en-US" dirty="0" smtClean="0"/>
              <a:t>All emergency resources will be part of the planning process and usage will inform the optimization.</a:t>
            </a:r>
          </a:p>
          <a:p>
            <a:r>
              <a:rPr lang="en-US" dirty="0" smtClean="0"/>
              <a:t>Most emergency resources will likely be given high prices and will still functionally be used only in situations of great need.</a:t>
            </a:r>
          </a:p>
          <a:p>
            <a:r>
              <a:rPr lang="en-US" dirty="0" smtClean="0"/>
              <a:t>Interactive effects can be explored.</a:t>
            </a:r>
          </a:p>
          <a:p>
            <a:pPr lvl="1"/>
            <a:r>
              <a:rPr lang="en-US" dirty="0" smtClean="0"/>
              <a:t>Interaction of hydro system with demand response</a:t>
            </a:r>
            <a:endParaRPr lang="en-US" dirty="0"/>
          </a:p>
        </p:txBody>
      </p:sp>
      <p:sp>
        <p:nvSpPr>
          <p:cNvPr id="4" name="Slide Number Placeholder 3"/>
          <p:cNvSpPr>
            <a:spLocks noGrp="1"/>
          </p:cNvSpPr>
          <p:nvPr>
            <p:ph type="sldNum" sz="quarter" idx="12"/>
          </p:nvPr>
        </p:nvSpPr>
        <p:spPr/>
        <p:txBody>
          <a:bodyPr/>
          <a:lstStyle/>
          <a:p>
            <a:fld id="{AA410EB8-A01E-483B-9F37-9B9DDCDD7179}" type="slidenum">
              <a:rPr lang="en-US" smtClean="0"/>
              <a:pPr/>
              <a:t>28</a:t>
            </a:fld>
            <a:endParaRPr lang="en-US" dirty="0"/>
          </a:p>
        </p:txBody>
      </p:sp>
    </p:spTree>
    <p:extLst>
      <p:ext uri="{BB962C8B-B14F-4D97-AF65-F5344CB8AC3E}">
        <p14:creationId xmlns:p14="http://schemas.microsoft.com/office/powerpoint/2010/main" val="345765602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Future Value of Hydro and Other Resources</a:t>
            </a:r>
            <a:endParaRPr lang="en-US" dirty="0"/>
          </a:p>
        </p:txBody>
      </p:sp>
      <p:sp>
        <p:nvSpPr>
          <p:cNvPr id="3" name="Content Placeholder 2"/>
          <p:cNvSpPr>
            <a:spLocks noGrp="1"/>
          </p:cNvSpPr>
          <p:nvPr>
            <p:ph idx="1"/>
          </p:nvPr>
        </p:nvSpPr>
        <p:spPr/>
        <p:txBody>
          <a:bodyPr>
            <a:normAutofit fontScale="92500"/>
          </a:bodyPr>
          <a:lstStyle/>
          <a:p>
            <a:r>
              <a:rPr lang="en-US" dirty="0" smtClean="0"/>
              <a:t>The </a:t>
            </a:r>
            <a:r>
              <a:rPr lang="en-US" dirty="0"/>
              <a:t>future value of hydro </a:t>
            </a:r>
            <a:r>
              <a:rPr lang="en-US" dirty="0" smtClean="0"/>
              <a:t>is a signal to the model to keep it from </a:t>
            </a:r>
            <a:r>
              <a:rPr lang="en-US" dirty="0"/>
              <a:t>maximizing </a:t>
            </a:r>
            <a:r>
              <a:rPr lang="en-US" dirty="0" smtClean="0"/>
              <a:t>hydro generation during the optimization window (i.e. unwisely “emptying </a:t>
            </a:r>
            <a:r>
              <a:rPr lang="en-US" dirty="0"/>
              <a:t>out the </a:t>
            </a:r>
            <a:r>
              <a:rPr lang="en-US" dirty="0" smtClean="0"/>
              <a:t>system”).</a:t>
            </a:r>
            <a:endParaRPr lang="en-US" dirty="0"/>
          </a:p>
          <a:p>
            <a:r>
              <a:rPr lang="en-US" dirty="0" smtClean="0"/>
              <a:t>Netting that value from the cost objective function helps account for longer term value of the water in the reservoirs.</a:t>
            </a:r>
          </a:p>
          <a:p>
            <a:r>
              <a:rPr lang="en-US" dirty="0" smtClean="0"/>
              <a:t>Demand response, gas and energy storage could require similar considerations.</a:t>
            </a:r>
          </a:p>
          <a:p>
            <a:endParaRPr lang="en-US" dirty="0"/>
          </a:p>
        </p:txBody>
      </p:sp>
      <p:sp>
        <p:nvSpPr>
          <p:cNvPr id="4" name="Slide Number Placeholder 3"/>
          <p:cNvSpPr>
            <a:spLocks noGrp="1"/>
          </p:cNvSpPr>
          <p:nvPr>
            <p:ph type="sldNum" sz="quarter" idx="12"/>
          </p:nvPr>
        </p:nvSpPr>
        <p:spPr/>
        <p:txBody>
          <a:bodyPr/>
          <a:lstStyle/>
          <a:p>
            <a:fld id="{AA410EB8-A01E-483B-9F37-9B9DDCDD7179}" type="slidenum">
              <a:rPr lang="en-US" smtClean="0"/>
              <a:pPr/>
              <a:t>29</a:t>
            </a:fld>
            <a:endParaRPr lang="en-US" dirty="0"/>
          </a:p>
        </p:txBody>
      </p:sp>
    </p:spTree>
    <p:extLst>
      <p:ext uri="{BB962C8B-B14F-4D97-AF65-F5344CB8AC3E}">
        <p14:creationId xmlns:p14="http://schemas.microsoft.com/office/powerpoint/2010/main" val="4904268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Goals of Redevelopment</a:t>
            </a:r>
            <a:endParaRPr lang="en-US" dirty="0"/>
          </a:p>
        </p:txBody>
      </p:sp>
      <p:sp>
        <p:nvSpPr>
          <p:cNvPr id="3" name="Content Placeholder 2"/>
          <p:cNvSpPr>
            <a:spLocks noGrp="1"/>
          </p:cNvSpPr>
          <p:nvPr>
            <p:ph idx="1"/>
          </p:nvPr>
        </p:nvSpPr>
        <p:spPr/>
        <p:txBody>
          <a:bodyPr>
            <a:normAutofit fontScale="85000" lnSpcReduction="10000"/>
          </a:bodyPr>
          <a:lstStyle/>
          <a:p>
            <a:pPr marL="514350" indent="-514350">
              <a:buFont typeface="+mj-lt"/>
              <a:buAutoNum type="arabicParenR" startAt="2"/>
            </a:pPr>
            <a:r>
              <a:rPr lang="en-US" b="1" dirty="0" smtClean="0"/>
              <a:t>Improve Model Accuracy</a:t>
            </a:r>
            <a:endParaRPr lang="en-US" dirty="0"/>
          </a:p>
          <a:p>
            <a:r>
              <a:rPr lang="en-US" dirty="0" smtClean="0"/>
              <a:t>Co-optimize energy and reserve requirements by cost.</a:t>
            </a:r>
            <a:endParaRPr lang="en-US" b="1" dirty="0"/>
          </a:p>
          <a:p>
            <a:r>
              <a:rPr lang="en-US" dirty="0" smtClean="0"/>
              <a:t>Better reflect forecast error and market economic effects on regional portfolio dispatch.</a:t>
            </a:r>
          </a:p>
          <a:p>
            <a:r>
              <a:rPr lang="en-US" dirty="0" smtClean="0"/>
              <a:t>Incorporate future value of resources with storage into scheduling.</a:t>
            </a:r>
          </a:p>
          <a:p>
            <a:r>
              <a:rPr lang="en-US" dirty="0" smtClean="0"/>
              <a:t>Incorporate emergency resources into dispatch.</a:t>
            </a:r>
          </a:p>
          <a:p>
            <a:r>
              <a:rPr lang="en-US" dirty="0" smtClean="0"/>
              <a:t>Move from aggregate hydro to plant specific hourly dispatch.</a:t>
            </a:r>
          </a:p>
        </p:txBody>
      </p:sp>
      <p:sp>
        <p:nvSpPr>
          <p:cNvPr id="4" name="Slide Number Placeholder 3"/>
          <p:cNvSpPr>
            <a:spLocks noGrp="1"/>
          </p:cNvSpPr>
          <p:nvPr>
            <p:ph type="sldNum" sz="quarter" idx="12"/>
          </p:nvPr>
        </p:nvSpPr>
        <p:spPr/>
        <p:txBody>
          <a:bodyPr/>
          <a:lstStyle/>
          <a:p>
            <a:fld id="{AA410EB8-A01E-483B-9F37-9B9DDCDD7179}" type="slidenum">
              <a:rPr lang="en-US" smtClean="0"/>
              <a:pPr/>
              <a:t>3</a:t>
            </a:fld>
            <a:endParaRPr lang="en-US" dirty="0"/>
          </a:p>
        </p:txBody>
      </p:sp>
    </p:spTree>
    <p:extLst>
      <p:ext uri="{BB962C8B-B14F-4D97-AF65-F5344CB8AC3E}">
        <p14:creationId xmlns:p14="http://schemas.microsoft.com/office/powerpoint/2010/main" val="31940023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9"/>
          <p:cNvGraphicFramePr>
            <a:graphicFrameLocks noGrp="1"/>
          </p:cNvGraphicFramePr>
          <p:nvPr>
            <p:ph idx="1"/>
            <p:extLst>
              <p:ext uri="{D42A27DB-BD31-4B8C-83A1-F6EECF244321}">
                <p14:modId xmlns:p14="http://schemas.microsoft.com/office/powerpoint/2010/main" val="3448976651"/>
              </p:ext>
            </p:extLst>
          </p:nvPr>
        </p:nvGraphicFramePr>
        <p:xfrm>
          <a:off x="457200" y="381000"/>
          <a:ext cx="8229600" cy="5745163"/>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fld id="{AA410EB8-A01E-483B-9F37-9B9DDCDD7179}" type="slidenum">
              <a:rPr lang="en-US" smtClean="0"/>
              <a:pPr/>
              <a:t>30</a:t>
            </a:fld>
            <a:endParaRPr lang="en-US" dirty="0"/>
          </a:p>
        </p:txBody>
      </p:sp>
      <p:grpSp>
        <p:nvGrpSpPr>
          <p:cNvPr id="5" name="Group 4"/>
          <p:cNvGrpSpPr/>
          <p:nvPr/>
        </p:nvGrpSpPr>
        <p:grpSpPr>
          <a:xfrm>
            <a:off x="4255031" y="3024982"/>
            <a:ext cx="1752600" cy="838200"/>
            <a:chOff x="4191000" y="3581400"/>
            <a:chExt cx="1752600" cy="838200"/>
          </a:xfrm>
        </p:grpSpPr>
        <p:sp>
          <p:nvSpPr>
            <p:cNvPr id="2" name="Down Arrow 1"/>
            <p:cNvSpPr/>
            <p:nvPr/>
          </p:nvSpPr>
          <p:spPr>
            <a:xfrm>
              <a:off x="4419600" y="3962400"/>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4191000" y="3581400"/>
              <a:ext cx="1752600" cy="369332"/>
            </a:xfrm>
            <a:prstGeom prst="rect">
              <a:avLst/>
            </a:prstGeom>
            <a:noFill/>
          </p:spPr>
          <p:txBody>
            <a:bodyPr wrap="square" rtlCol="0">
              <a:spAutoFit/>
            </a:bodyPr>
            <a:lstStyle/>
            <a:p>
              <a:r>
                <a:rPr lang="en-US" dirty="0" smtClean="0"/>
                <a:t>Minimized Cost</a:t>
              </a:r>
              <a:endParaRPr lang="en-US" dirty="0"/>
            </a:p>
          </p:txBody>
        </p:sp>
      </p:grpSp>
      <p:grpSp>
        <p:nvGrpSpPr>
          <p:cNvPr id="8" name="Group 7"/>
          <p:cNvGrpSpPr/>
          <p:nvPr/>
        </p:nvGrpSpPr>
        <p:grpSpPr>
          <a:xfrm>
            <a:off x="4218160" y="773668"/>
            <a:ext cx="4305300" cy="2533095"/>
            <a:chOff x="4218160" y="773668"/>
            <a:chExt cx="4305300" cy="2533095"/>
          </a:xfrm>
        </p:grpSpPr>
        <p:sp>
          <p:nvSpPr>
            <p:cNvPr id="6" name="Cloud Callout 5"/>
            <p:cNvSpPr/>
            <p:nvPr/>
          </p:nvSpPr>
          <p:spPr>
            <a:xfrm>
              <a:off x="4218160" y="773668"/>
              <a:ext cx="4305300" cy="2533095"/>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5113510" y="1163052"/>
              <a:ext cx="2514600" cy="2031325"/>
            </a:xfrm>
            <a:prstGeom prst="rect">
              <a:avLst/>
            </a:prstGeom>
            <a:noFill/>
          </p:spPr>
          <p:txBody>
            <a:bodyPr wrap="square" rtlCol="0">
              <a:spAutoFit/>
            </a:bodyPr>
            <a:lstStyle/>
            <a:p>
              <a:r>
                <a:rPr lang="en-US" dirty="0" smtClean="0">
                  <a:solidFill>
                    <a:schemeClr val="bg1"/>
                  </a:solidFill>
                </a:rPr>
                <a:t>Even though it might be cheaper in the short run use all my hydro now, I expect not having the hydro available will result in higher future costs...</a:t>
              </a:r>
              <a:endParaRPr lang="en-US" dirty="0">
                <a:solidFill>
                  <a:schemeClr val="bg1"/>
                </a:solidFill>
              </a:endParaRPr>
            </a:p>
          </p:txBody>
        </p:sp>
      </p:grpSp>
      <p:grpSp>
        <p:nvGrpSpPr>
          <p:cNvPr id="11" name="Group 10"/>
          <p:cNvGrpSpPr/>
          <p:nvPr/>
        </p:nvGrpSpPr>
        <p:grpSpPr>
          <a:xfrm rot="10800000">
            <a:off x="876300" y="3874890"/>
            <a:ext cx="3124200" cy="2207574"/>
            <a:chOff x="4428175" y="654116"/>
            <a:chExt cx="4305300" cy="2533095"/>
          </a:xfrm>
        </p:grpSpPr>
        <p:sp>
          <p:nvSpPr>
            <p:cNvPr id="12" name="Cloud Callout 11"/>
            <p:cNvSpPr/>
            <p:nvPr/>
          </p:nvSpPr>
          <p:spPr>
            <a:xfrm>
              <a:off x="4428175" y="654116"/>
              <a:ext cx="4305300" cy="2533095"/>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rot="10800000">
              <a:off x="4903960" y="1232000"/>
              <a:ext cx="2514600" cy="1695170"/>
            </a:xfrm>
            <a:prstGeom prst="rect">
              <a:avLst/>
            </a:prstGeom>
            <a:noFill/>
          </p:spPr>
          <p:txBody>
            <a:bodyPr wrap="square" rtlCol="0">
              <a:spAutoFit/>
            </a:bodyPr>
            <a:lstStyle/>
            <a:p>
              <a:r>
                <a:rPr lang="en-US" dirty="0" smtClean="0">
                  <a:solidFill>
                    <a:schemeClr val="bg1"/>
                  </a:solidFill>
                </a:rPr>
                <a:t>I will use some hydro to mitigate costs this week, but save some for next week.</a:t>
              </a:r>
              <a:endParaRPr lang="en-US" dirty="0">
                <a:solidFill>
                  <a:schemeClr val="bg1"/>
                </a:solidFill>
              </a:endParaRPr>
            </a:p>
          </p:txBody>
        </p:sp>
      </p:grpSp>
    </p:spTree>
    <p:extLst>
      <p:ext uri="{BB962C8B-B14F-4D97-AF65-F5344CB8AC3E}">
        <p14:creationId xmlns:p14="http://schemas.microsoft.com/office/powerpoint/2010/main" val="2948479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graphicEl>
                                              <a:chart seriesIdx="-3" categoryIdx="-3" bldStep="gridLegend"/>
                                            </p:graphicEl>
                                          </p:spTgt>
                                        </p:tgtEl>
                                        <p:attrNameLst>
                                          <p:attrName>style.visibility</p:attrName>
                                        </p:attrNameLst>
                                      </p:cBhvr>
                                      <p:to>
                                        <p:strVal val="visible"/>
                                      </p:to>
                                    </p:set>
                                    <p:animEffect transition="in" filter="fade">
                                      <p:cBhvr>
                                        <p:cTn id="7" dur="500"/>
                                        <p:tgtEl>
                                          <p:spTgt spid="10">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graphicEl>
                                              <a:chart seriesIdx="0" categoryIdx="-4" bldStep="series"/>
                                            </p:graphicEl>
                                          </p:spTgt>
                                        </p:tgtEl>
                                        <p:attrNameLst>
                                          <p:attrName>style.visibility</p:attrName>
                                        </p:attrNameLst>
                                      </p:cBhvr>
                                      <p:to>
                                        <p:strVal val="visible"/>
                                      </p:to>
                                    </p:set>
                                    <p:animEffect transition="in" filter="fade">
                                      <p:cBhvr>
                                        <p:cTn id="12" dur="500"/>
                                        <p:tgtEl>
                                          <p:spTgt spid="10">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graphicEl>
                                              <a:chart seriesIdx="1" categoryIdx="-4" bldStep="series"/>
                                            </p:graphicEl>
                                          </p:spTgt>
                                        </p:tgtEl>
                                        <p:attrNameLst>
                                          <p:attrName>style.visibility</p:attrName>
                                        </p:attrNameLst>
                                      </p:cBhvr>
                                      <p:to>
                                        <p:strVal val="visible"/>
                                      </p:to>
                                    </p:set>
                                    <p:animEffect transition="in" filter="fade">
                                      <p:cBhvr>
                                        <p:cTn id="17" dur="500"/>
                                        <p:tgtEl>
                                          <p:spTgt spid="10">
                                            <p:graphicEl>
                                              <a:chart seriesIdx="1" categoryIdx="-4" bldStep="series"/>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graphicEl>
                                              <a:chart seriesIdx="2" categoryIdx="-4" bldStep="series"/>
                                            </p:graphicEl>
                                          </p:spTgt>
                                        </p:tgtEl>
                                        <p:attrNameLst>
                                          <p:attrName>style.visibility</p:attrName>
                                        </p:attrNameLst>
                                      </p:cBhvr>
                                      <p:to>
                                        <p:strVal val="visible"/>
                                      </p:to>
                                    </p:set>
                                    <p:animEffect transition="in" filter="fade">
                                      <p:cBhvr>
                                        <p:cTn id="22" dur="500"/>
                                        <p:tgtEl>
                                          <p:spTgt spid="10">
                                            <p:graphicEl>
                                              <a:chart seriesIdx="2" categoryIdx="-4" bldStep="series"/>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uiExpand="1">
        <p:bldSub>
          <a:bldChart bld="series"/>
        </p:bldSub>
      </p:bldGraphic>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Hourly Modeling of Hydro</a:t>
            </a:r>
            <a:endParaRPr lang="en-US" dirty="0"/>
          </a:p>
        </p:txBody>
      </p:sp>
      <p:sp>
        <p:nvSpPr>
          <p:cNvPr id="3" name="Content Placeholder 2"/>
          <p:cNvSpPr>
            <a:spLocks noGrp="1"/>
          </p:cNvSpPr>
          <p:nvPr>
            <p:ph idx="1"/>
          </p:nvPr>
        </p:nvSpPr>
        <p:spPr/>
        <p:txBody>
          <a:bodyPr/>
          <a:lstStyle/>
          <a:p>
            <a:r>
              <a:rPr lang="en-US" dirty="0" smtClean="0"/>
              <a:t>Multi-dam versus one-dam</a:t>
            </a:r>
          </a:p>
          <a:p>
            <a:endParaRPr lang="en-US" dirty="0" smtClean="0"/>
          </a:p>
          <a:p>
            <a:r>
              <a:rPr lang="en-US" dirty="0" smtClean="0"/>
              <a:t>More explicit modeling of physical  constraints</a:t>
            </a:r>
          </a:p>
          <a:p>
            <a:endParaRPr lang="en-US" dirty="0" smtClean="0"/>
          </a:p>
          <a:p>
            <a:r>
              <a:rPr lang="en-US" dirty="0" smtClean="0"/>
              <a:t>Variable efficiency curves ( H/K) on hydro.</a:t>
            </a:r>
          </a:p>
          <a:p>
            <a:pPr marL="0" indent="0">
              <a:buNone/>
            </a:pPr>
            <a:endParaRPr lang="en-US" dirty="0"/>
          </a:p>
        </p:txBody>
      </p:sp>
      <p:sp>
        <p:nvSpPr>
          <p:cNvPr id="4" name="Slide Number Placeholder 3"/>
          <p:cNvSpPr>
            <a:spLocks noGrp="1"/>
          </p:cNvSpPr>
          <p:nvPr>
            <p:ph type="sldNum" sz="quarter" idx="12"/>
          </p:nvPr>
        </p:nvSpPr>
        <p:spPr/>
        <p:txBody>
          <a:bodyPr/>
          <a:lstStyle/>
          <a:p>
            <a:fld id="{AA410EB8-A01E-483B-9F37-9B9DDCDD7179}" type="slidenum">
              <a:rPr lang="en-US" smtClean="0"/>
              <a:pPr/>
              <a:t>31</a:t>
            </a:fld>
            <a:endParaRPr lang="en-US" dirty="0"/>
          </a:p>
        </p:txBody>
      </p:sp>
    </p:spTree>
    <p:extLst>
      <p:ext uri="{BB962C8B-B14F-4D97-AF65-F5344CB8AC3E}">
        <p14:creationId xmlns:p14="http://schemas.microsoft.com/office/powerpoint/2010/main" val="87575361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458200" cy="5745163"/>
          </a:xfrm>
        </p:spPr>
        <p:txBody>
          <a:bodyPr>
            <a:normAutofit fontScale="85000" lnSpcReduction="20000"/>
          </a:bodyPr>
          <a:lstStyle/>
          <a:p>
            <a:pPr marL="0" indent="0">
              <a:buNone/>
            </a:pPr>
            <a:r>
              <a:rPr lang="en-US" dirty="0" smtClean="0"/>
              <a:t>The key improvements we have proposed:</a:t>
            </a:r>
          </a:p>
          <a:p>
            <a:r>
              <a:rPr lang="en-US" sz="3000" b="1" dirty="0" smtClean="0"/>
              <a:t>Time-dependent nature of the hourly hydro capability </a:t>
            </a:r>
            <a:r>
              <a:rPr lang="en-US" sz="3000" dirty="0"/>
              <a:t>– </a:t>
            </a:r>
            <a:r>
              <a:rPr lang="en-US" sz="3000" dirty="0" smtClean="0"/>
              <a:t>model cascading of multiple dams as part of the system dispatch </a:t>
            </a:r>
          </a:p>
          <a:p>
            <a:pPr marL="0" indent="0">
              <a:buNone/>
            </a:pPr>
            <a:endParaRPr lang="en-US" sz="3000" dirty="0" smtClean="0"/>
          </a:p>
          <a:p>
            <a:r>
              <a:rPr lang="en-US" sz="3000" b="1" dirty="0" smtClean="0"/>
              <a:t>Interaction </a:t>
            </a:r>
            <a:r>
              <a:rPr lang="en-US" sz="3000" b="1" dirty="0"/>
              <a:t>between </a:t>
            </a:r>
            <a:r>
              <a:rPr lang="en-US" sz="3000" b="1" dirty="0" smtClean="0"/>
              <a:t>assignment of </a:t>
            </a:r>
            <a:r>
              <a:rPr lang="en-US" sz="3000" b="1" dirty="0"/>
              <a:t>reserves and </a:t>
            </a:r>
            <a:r>
              <a:rPr lang="en-US" sz="3000" b="1" dirty="0" smtClean="0"/>
              <a:t>system capacity </a:t>
            </a:r>
            <a:r>
              <a:rPr lang="en-US" sz="3000" dirty="0" smtClean="0"/>
              <a:t>– incorporate reserves into an optimized dispatch</a:t>
            </a:r>
          </a:p>
          <a:p>
            <a:pPr marL="0" indent="0">
              <a:buNone/>
            </a:pPr>
            <a:endParaRPr lang="en-US" sz="3000" dirty="0" smtClean="0"/>
          </a:p>
          <a:p>
            <a:r>
              <a:rPr lang="en-US" sz="3000" b="1" dirty="0" smtClean="0"/>
              <a:t>Trade-off </a:t>
            </a:r>
            <a:r>
              <a:rPr lang="en-US" sz="3000" b="1" dirty="0"/>
              <a:t>between decisions for economics and </a:t>
            </a:r>
            <a:r>
              <a:rPr lang="en-US" sz="3000" b="1" dirty="0" smtClean="0"/>
              <a:t>adequacy </a:t>
            </a:r>
            <a:r>
              <a:rPr lang="en-US" sz="3000" dirty="0"/>
              <a:t>–</a:t>
            </a:r>
            <a:r>
              <a:rPr lang="en-US" sz="3000" dirty="0" smtClean="0"/>
              <a:t> </a:t>
            </a:r>
            <a:r>
              <a:rPr lang="en-US" sz="3000" dirty="0"/>
              <a:t>i</a:t>
            </a:r>
            <a:r>
              <a:rPr lang="en-US" sz="3000" dirty="0" smtClean="0"/>
              <a:t>mproved market representation </a:t>
            </a:r>
            <a:endParaRPr lang="en-US" sz="3000" dirty="0"/>
          </a:p>
          <a:p>
            <a:pPr marL="0" indent="0">
              <a:buNone/>
            </a:pPr>
            <a:endParaRPr lang="en-US" sz="3000" dirty="0" smtClean="0"/>
          </a:p>
          <a:p>
            <a:r>
              <a:rPr lang="en-US" sz="3000" b="1" dirty="0" smtClean="0"/>
              <a:t>Representation </a:t>
            </a:r>
            <a:r>
              <a:rPr lang="en-US" sz="3000" b="1" dirty="0"/>
              <a:t>of </a:t>
            </a:r>
            <a:r>
              <a:rPr lang="en-US" sz="3000" b="1" dirty="0" smtClean="0"/>
              <a:t>limitations on </a:t>
            </a:r>
            <a:r>
              <a:rPr lang="en-US" sz="3000" b="1" dirty="0"/>
              <a:t>operators in dispatching the system </a:t>
            </a:r>
            <a:r>
              <a:rPr lang="en-US" sz="3000" dirty="0" smtClean="0"/>
              <a:t>– add fuel accounting and forecast error</a:t>
            </a:r>
          </a:p>
        </p:txBody>
      </p:sp>
      <p:sp>
        <p:nvSpPr>
          <p:cNvPr id="4" name="Slide Number Placeholder 3"/>
          <p:cNvSpPr>
            <a:spLocks noGrp="1"/>
          </p:cNvSpPr>
          <p:nvPr>
            <p:ph type="sldNum" sz="quarter" idx="12"/>
          </p:nvPr>
        </p:nvSpPr>
        <p:spPr/>
        <p:txBody>
          <a:bodyPr/>
          <a:lstStyle/>
          <a:p>
            <a:fld id="{AA410EB8-A01E-483B-9F37-9B9DDCDD7179}" type="slidenum">
              <a:rPr lang="en-US" smtClean="0"/>
              <a:pPr/>
              <a:t>32</a:t>
            </a:fld>
            <a:endParaRPr lang="en-US" dirty="0"/>
          </a:p>
        </p:txBody>
      </p:sp>
    </p:spTree>
    <p:extLst>
      <p:ext uri="{BB962C8B-B14F-4D97-AF65-F5344CB8AC3E}">
        <p14:creationId xmlns:p14="http://schemas.microsoft.com/office/powerpoint/2010/main" val="197332350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A410EB8-A01E-483B-9F37-9B9DDCDD7179}" type="slidenum">
              <a:rPr lang="en-US" smtClean="0"/>
              <a:pPr/>
              <a:t>33</a:t>
            </a:fld>
            <a:endParaRPr lang="en-US" dirty="0"/>
          </a:p>
        </p:txBody>
      </p:sp>
      <p:sp>
        <p:nvSpPr>
          <p:cNvPr id="6" name="TextBox 5"/>
          <p:cNvSpPr txBox="1"/>
          <p:nvPr/>
        </p:nvSpPr>
        <p:spPr>
          <a:xfrm>
            <a:off x="1066800" y="838200"/>
            <a:ext cx="7086600" cy="4708981"/>
          </a:xfrm>
          <a:prstGeom prst="rect">
            <a:avLst/>
          </a:prstGeom>
          <a:solidFill>
            <a:schemeClr val="accent1">
              <a:lumMod val="75000"/>
            </a:schemeClr>
          </a:solidFill>
          <a:ln>
            <a:solidFill>
              <a:srgbClr val="0070C0"/>
            </a:solidFill>
          </a:ln>
        </p:spPr>
        <p:txBody>
          <a:bodyPr wrap="square" rtlCol="0">
            <a:spAutoFit/>
          </a:bodyPr>
          <a:lstStyle/>
          <a:p>
            <a:pPr algn="ctr"/>
            <a:r>
              <a:rPr lang="en-US" sz="30000" dirty="0" smtClean="0">
                <a:solidFill>
                  <a:srgbClr val="FF9900"/>
                </a:solidFill>
                <a:latin typeface="Bernard MT Condensed" panose="02050806060905020404" pitchFamily="18" charset="0"/>
              </a:rPr>
              <a:t>?</a:t>
            </a:r>
            <a:endParaRPr lang="en-US" sz="30000" dirty="0">
              <a:solidFill>
                <a:srgbClr val="FF9900"/>
              </a:solidFill>
              <a:latin typeface="Bernard MT Condensed" panose="02050806060905020404" pitchFamily="18" charset="0"/>
            </a:endParaRPr>
          </a:p>
        </p:txBody>
      </p:sp>
    </p:spTree>
    <p:extLst>
      <p:ext uri="{BB962C8B-B14F-4D97-AF65-F5344CB8AC3E}">
        <p14:creationId xmlns:p14="http://schemas.microsoft.com/office/powerpoint/2010/main" val="40467577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Goals of Redevelopment</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arenR" startAt="3"/>
            </a:pPr>
            <a:r>
              <a:rPr lang="en-US" b="1" dirty="0" smtClean="0"/>
              <a:t>Improve Model Usability</a:t>
            </a:r>
            <a:endParaRPr lang="en-US" dirty="0"/>
          </a:p>
          <a:p>
            <a:r>
              <a:rPr lang="en-US" dirty="0" smtClean="0"/>
              <a:t>Currently, model inputs, execution and output processing all are via FORTRAN. </a:t>
            </a:r>
            <a:endParaRPr lang="en-US" b="1" dirty="0"/>
          </a:p>
          <a:p>
            <a:r>
              <a:rPr lang="en-US" dirty="0" smtClean="0"/>
              <a:t>Potentially keep FORTRAN for execution of code and structure, but incorporate an easier input and output processing interface.</a:t>
            </a:r>
            <a:endParaRPr lang="en-US" b="1" dirty="0" smtClean="0"/>
          </a:p>
          <a:p>
            <a:pPr marL="514350" indent="-514350">
              <a:buAutoNum type="arabicParenR"/>
            </a:pPr>
            <a:endParaRPr lang="en-US" dirty="0" smtClean="0"/>
          </a:p>
        </p:txBody>
      </p:sp>
      <p:sp>
        <p:nvSpPr>
          <p:cNvPr id="4" name="Slide Number Placeholder 3"/>
          <p:cNvSpPr>
            <a:spLocks noGrp="1"/>
          </p:cNvSpPr>
          <p:nvPr>
            <p:ph type="sldNum" sz="quarter" idx="12"/>
          </p:nvPr>
        </p:nvSpPr>
        <p:spPr/>
        <p:txBody>
          <a:bodyPr/>
          <a:lstStyle/>
          <a:p>
            <a:fld id="{AA410EB8-A01E-483B-9F37-9B9DDCDD7179}" type="slidenum">
              <a:rPr lang="en-US" smtClean="0"/>
              <a:pPr/>
              <a:t>4</a:t>
            </a:fld>
            <a:endParaRPr lang="en-US" dirty="0"/>
          </a:p>
        </p:txBody>
      </p:sp>
    </p:spTree>
    <p:extLst>
      <p:ext uri="{BB962C8B-B14F-4D97-AF65-F5344CB8AC3E}">
        <p14:creationId xmlns:p14="http://schemas.microsoft.com/office/powerpoint/2010/main" val="42138369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3600" dirty="0" smtClean="0"/>
              <a:t>Review: What Does the Model Do Now?</a:t>
            </a:r>
            <a:endParaRPr lang="en-US" sz="3600" dirty="0"/>
          </a:p>
        </p:txBody>
      </p:sp>
      <p:sp>
        <p:nvSpPr>
          <p:cNvPr id="3" name="Content Placeholder 2"/>
          <p:cNvSpPr>
            <a:spLocks noGrp="1"/>
          </p:cNvSpPr>
          <p:nvPr>
            <p:ph idx="1"/>
          </p:nvPr>
        </p:nvSpPr>
        <p:spPr/>
        <p:txBody>
          <a:bodyPr>
            <a:normAutofit fontScale="92500" lnSpcReduction="20000"/>
          </a:bodyPr>
          <a:lstStyle/>
          <a:p>
            <a:r>
              <a:rPr lang="en-US" dirty="0" smtClean="0"/>
              <a:t>Performs hourly simulation of regional hydro and thermal resource generation under varying stochastic inputs:</a:t>
            </a:r>
          </a:p>
          <a:p>
            <a:pPr marL="914400" lvl="1" indent="-514350">
              <a:buFont typeface="+mj-lt"/>
              <a:buAutoNum type="arabicPeriod"/>
            </a:pPr>
            <a:r>
              <a:rPr lang="en-US" dirty="0" smtClean="0"/>
              <a:t>Temperature variation (load)</a:t>
            </a:r>
          </a:p>
          <a:p>
            <a:pPr marL="914400" lvl="1" indent="-514350">
              <a:buFont typeface="+mj-lt"/>
              <a:buAutoNum type="arabicPeriod"/>
            </a:pPr>
            <a:r>
              <a:rPr lang="en-US" dirty="0" smtClean="0"/>
              <a:t>Wind </a:t>
            </a:r>
            <a:r>
              <a:rPr lang="en-US" dirty="0"/>
              <a:t>g</a:t>
            </a:r>
            <a:r>
              <a:rPr lang="en-US" dirty="0" smtClean="0"/>
              <a:t>eneration </a:t>
            </a:r>
          </a:p>
          <a:p>
            <a:pPr marL="914400" lvl="1" indent="-514350">
              <a:buFont typeface="+mj-lt"/>
              <a:buAutoNum type="arabicPeriod"/>
            </a:pPr>
            <a:r>
              <a:rPr lang="en-US" dirty="0" smtClean="0"/>
              <a:t>Water supply</a:t>
            </a:r>
          </a:p>
          <a:p>
            <a:pPr marL="914400" lvl="1" indent="-514350">
              <a:buFont typeface="+mj-lt"/>
              <a:buAutoNum type="arabicPeriod"/>
            </a:pPr>
            <a:r>
              <a:rPr lang="en-US" dirty="0" smtClean="0"/>
              <a:t>Thermal forced outages.</a:t>
            </a:r>
          </a:p>
          <a:p>
            <a:r>
              <a:rPr lang="en-US" dirty="0"/>
              <a:t>Incorporates all non-power hydro constraints, models bulk transmission transfer capability, and has a limited external market supply.</a:t>
            </a:r>
          </a:p>
        </p:txBody>
      </p:sp>
      <p:sp>
        <p:nvSpPr>
          <p:cNvPr id="4" name="Slide Number Placeholder 3"/>
          <p:cNvSpPr>
            <a:spLocks noGrp="1"/>
          </p:cNvSpPr>
          <p:nvPr>
            <p:ph type="sldNum" sz="quarter" idx="12"/>
          </p:nvPr>
        </p:nvSpPr>
        <p:spPr/>
        <p:txBody>
          <a:bodyPr/>
          <a:lstStyle/>
          <a:p>
            <a:fld id="{AA410EB8-A01E-483B-9F37-9B9DDCDD7179}" type="slidenum">
              <a:rPr lang="en-US" smtClean="0"/>
              <a:pPr/>
              <a:t>5</a:t>
            </a:fld>
            <a:endParaRPr lang="en-US" dirty="0"/>
          </a:p>
        </p:txBody>
      </p:sp>
    </p:spTree>
    <p:extLst>
      <p:ext uri="{BB962C8B-B14F-4D97-AF65-F5344CB8AC3E}">
        <p14:creationId xmlns:p14="http://schemas.microsoft.com/office/powerpoint/2010/main" val="12594147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381000" y="152400"/>
            <a:ext cx="8382000" cy="990600"/>
          </a:xfrm>
        </p:spPr>
        <p:txBody>
          <a:bodyPr>
            <a:normAutofit/>
          </a:bodyPr>
          <a:lstStyle/>
          <a:p>
            <a:r>
              <a:rPr lang="en-US" sz="3200" dirty="0" smtClean="0"/>
              <a:t>Periodic Hydro Block Evaluation</a:t>
            </a:r>
            <a:endParaRPr lang="en-US" sz="3600" dirty="0"/>
          </a:p>
        </p:txBody>
      </p:sp>
      <p:graphicFrame>
        <p:nvGraphicFramePr>
          <p:cNvPr id="60419" name="Object 3"/>
          <p:cNvGraphicFramePr>
            <a:graphicFrameLocks noChangeAspect="1"/>
          </p:cNvGraphicFramePr>
          <p:nvPr/>
        </p:nvGraphicFramePr>
        <p:xfrm>
          <a:off x="2514600" y="1371600"/>
          <a:ext cx="4343400" cy="4699000"/>
        </p:xfrm>
        <a:graphic>
          <a:graphicData uri="http://schemas.openxmlformats.org/presentationml/2006/ole">
            <mc:AlternateContent xmlns:mc="http://schemas.openxmlformats.org/markup-compatibility/2006">
              <mc:Choice xmlns:v="urn:schemas-microsoft-com:vml" Requires="v">
                <p:oleObj spid="_x0000_s1127" name="VISIO" r:id="rId4" imgW="6768000" imgH="8368200" progId="">
                  <p:embed/>
                </p:oleObj>
              </mc:Choice>
              <mc:Fallback>
                <p:oleObj name="VISIO" r:id="rId4" imgW="6768000" imgH="8368200"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4600" y="1371600"/>
                        <a:ext cx="4343400" cy="4699000"/>
                      </a:xfrm>
                      <a:prstGeom prst="rect">
                        <a:avLst/>
                      </a:prstGeom>
                      <a:solidFill>
                        <a:schemeClr val="accent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 name="Slide Number Placeholder 7"/>
          <p:cNvSpPr>
            <a:spLocks noGrp="1"/>
          </p:cNvSpPr>
          <p:nvPr>
            <p:ph type="sldNum" sz="quarter" idx="12"/>
          </p:nvPr>
        </p:nvSpPr>
        <p:spPr/>
        <p:txBody>
          <a:bodyPr/>
          <a:lstStyle/>
          <a:p>
            <a:fld id="{7F489204-8078-4BBB-BA50-D0F034448D6F}" type="slidenum">
              <a:rPr lang="en-US" smtClean="0"/>
              <a:pPr/>
              <a:t>6</a:t>
            </a:fld>
            <a:endParaRPr lang="en-US"/>
          </a:p>
        </p:txBody>
      </p:sp>
      <p:sp>
        <p:nvSpPr>
          <p:cNvPr id="5" name="TextBox 4"/>
          <p:cNvSpPr txBox="1"/>
          <p:nvPr/>
        </p:nvSpPr>
        <p:spPr>
          <a:xfrm>
            <a:off x="4343400" y="990600"/>
            <a:ext cx="2971800" cy="369332"/>
          </a:xfrm>
          <a:prstGeom prst="rect">
            <a:avLst/>
          </a:prstGeom>
          <a:noFill/>
        </p:spPr>
        <p:txBody>
          <a:bodyPr wrap="square" rtlCol="0">
            <a:spAutoFit/>
          </a:bodyPr>
          <a:lstStyle/>
          <a:p>
            <a:r>
              <a:rPr lang="en-US" dirty="0" smtClean="0"/>
              <a:t>Water behind the dam</a:t>
            </a:r>
            <a:endParaRPr lang="en-US" dirty="0"/>
          </a:p>
        </p:txBody>
      </p:sp>
    </p:spTree>
    <p:extLst>
      <p:ext uri="{BB962C8B-B14F-4D97-AF65-F5344CB8AC3E}">
        <p14:creationId xmlns:p14="http://schemas.microsoft.com/office/powerpoint/2010/main" val="31302208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8370" name="Object 2"/>
          <p:cNvGraphicFramePr>
            <a:graphicFrameLocks noChangeAspect="1"/>
          </p:cNvGraphicFramePr>
          <p:nvPr>
            <p:extLst/>
          </p:nvPr>
        </p:nvGraphicFramePr>
        <p:xfrm>
          <a:off x="3429000" y="159944"/>
          <a:ext cx="5410200" cy="5943600"/>
        </p:xfrm>
        <a:graphic>
          <a:graphicData uri="http://schemas.openxmlformats.org/presentationml/2006/ole">
            <mc:AlternateContent xmlns:mc="http://schemas.openxmlformats.org/markup-compatibility/2006">
              <mc:Choice xmlns:v="urn:schemas-microsoft-com:vml" Requires="v">
                <p:oleObj spid="_x0000_s2083" name="VISIO" r:id="rId4" imgW="7460640" imgH="9396720" progId="">
                  <p:embed/>
                </p:oleObj>
              </mc:Choice>
              <mc:Fallback>
                <p:oleObj name="VISIO" r:id="rId4" imgW="7460640" imgH="9396720"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29000" y="159944"/>
                        <a:ext cx="5410200" cy="5943600"/>
                      </a:xfrm>
                      <a:prstGeom prst="rect">
                        <a:avLst/>
                      </a:prstGeom>
                      <a:solidFill>
                        <a:srgbClr val="7F7F7F"/>
                      </a:solidFill>
                    </p:spPr>
                  </p:pic>
                </p:oleObj>
              </mc:Fallback>
            </mc:AlternateContent>
          </a:graphicData>
        </a:graphic>
      </p:graphicFrame>
      <p:sp>
        <p:nvSpPr>
          <p:cNvPr id="58371" name="Text Box 3"/>
          <p:cNvSpPr txBox="1">
            <a:spLocks noChangeArrowheads="1"/>
          </p:cNvSpPr>
          <p:nvPr/>
        </p:nvSpPr>
        <p:spPr bwMode="auto">
          <a:xfrm>
            <a:off x="1752600" y="4620885"/>
            <a:ext cx="1447800" cy="523220"/>
          </a:xfrm>
          <a:prstGeom prst="rect">
            <a:avLst/>
          </a:prstGeom>
          <a:noFill/>
          <a:ln w="12700">
            <a:noFill/>
            <a:miter lim="800000"/>
            <a:headEnd type="none" w="sm" len="sm"/>
            <a:tailEnd type="none" w="sm" len="sm"/>
          </a:ln>
          <a:effectLst/>
        </p:spPr>
        <p:txBody>
          <a:bodyPr wrap="square">
            <a:spAutoFit/>
          </a:bodyPr>
          <a:lstStyle/>
          <a:p>
            <a:pPr>
              <a:spcBef>
                <a:spcPct val="50000"/>
              </a:spcBef>
            </a:pPr>
            <a:r>
              <a:rPr lang="en-US" sz="1400" dirty="0" smtClean="0">
                <a:solidFill>
                  <a:srgbClr val="000000"/>
                </a:solidFill>
                <a:latin typeface="Arial Unicode MS" pitchFamily="34" charset="-128"/>
              </a:rPr>
              <a:t>User provided hourly loads</a:t>
            </a:r>
            <a:endParaRPr lang="en-US" sz="1400" dirty="0">
              <a:solidFill>
                <a:srgbClr val="000000"/>
              </a:solidFill>
              <a:latin typeface="Arial Unicode MS" pitchFamily="34" charset="-128"/>
            </a:endParaRPr>
          </a:p>
        </p:txBody>
      </p:sp>
      <p:sp>
        <p:nvSpPr>
          <p:cNvPr id="58372" name="Line 4"/>
          <p:cNvSpPr>
            <a:spLocks noChangeShapeType="1"/>
          </p:cNvSpPr>
          <p:nvPr/>
        </p:nvSpPr>
        <p:spPr bwMode="auto">
          <a:xfrm>
            <a:off x="2743200" y="5138410"/>
            <a:ext cx="457200" cy="228600"/>
          </a:xfrm>
          <a:prstGeom prst="line">
            <a:avLst/>
          </a:prstGeom>
          <a:noFill/>
          <a:ln w="38100">
            <a:solidFill>
              <a:srgbClr val="FF0000"/>
            </a:solidFill>
            <a:round/>
            <a:headEnd type="none" w="sm" len="sm"/>
            <a:tailEnd type="triangle" w="lg" len="med"/>
          </a:ln>
          <a:effectLst/>
        </p:spPr>
        <p:txBody>
          <a:bodyPr wrap="none"/>
          <a:lstStyle/>
          <a:p>
            <a:endParaRPr lang="en-US"/>
          </a:p>
        </p:txBody>
      </p:sp>
      <p:sp>
        <p:nvSpPr>
          <p:cNvPr id="58373" name="Text Box 5"/>
          <p:cNvSpPr txBox="1">
            <a:spLocks noChangeArrowheads="1"/>
          </p:cNvSpPr>
          <p:nvPr/>
        </p:nvSpPr>
        <p:spPr bwMode="auto">
          <a:xfrm>
            <a:off x="1447800" y="1703001"/>
            <a:ext cx="1600200" cy="307777"/>
          </a:xfrm>
          <a:prstGeom prst="rect">
            <a:avLst/>
          </a:prstGeom>
          <a:noFill/>
          <a:ln w="12700">
            <a:noFill/>
            <a:miter lim="800000"/>
            <a:headEnd type="none" w="sm" len="sm"/>
            <a:tailEnd type="none" w="sm" len="sm"/>
          </a:ln>
          <a:effectLst/>
        </p:spPr>
        <p:txBody>
          <a:bodyPr>
            <a:spAutoFit/>
          </a:bodyPr>
          <a:lstStyle/>
          <a:p>
            <a:pPr>
              <a:spcBef>
                <a:spcPct val="50000"/>
              </a:spcBef>
            </a:pPr>
            <a:r>
              <a:rPr lang="en-US" sz="1400" dirty="0">
                <a:solidFill>
                  <a:srgbClr val="000000"/>
                </a:solidFill>
                <a:latin typeface="Arial Unicode MS" pitchFamily="34" charset="-128"/>
              </a:rPr>
              <a:t>For each month</a:t>
            </a:r>
          </a:p>
        </p:txBody>
      </p:sp>
      <p:sp>
        <p:nvSpPr>
          <p:cNvPr id="58374" name="Line 6"/>
          <p:cNvSpPr>
            <a:spLocks noChangeShapeType="1"/>
          </p:cNvSpPr>
          <p:nvPr/>
        </p:nvSpPr>
        <p:spPr bwMode="auto">
          <a:xfrm flipV="1">
            <a:off x="2829370" y="1398201"/>
            <a:ext cx="457200" cy="304800"/>
          </a:xfrm>
          <a:prstGeom prst="line">
            <a:avLst/>
          </a:prstGeom>
          <a:noFill/>
          <a:ln w="38100">
            <a:solidFill>
              <a:srgbClr val="FF0000"/>
            </a:solidFill>
            <a:round/>
            <a:headEnd type="none" w="sm" len="sm"/>
            <a:tailEnd type="triangle" w="lg" len="med"/>
          </a:ln>
          <a:effectLst/>
        </p:spPr>
        <p:txBody>
          <a:bodyPr wrap="none"/>
          <a:lstStyle/>
          <a:p>
            <a:endParaRPr lang="en-US"/>
          </a:p>
        </p:txBody>
      </p:sp>
      <p:sp>
        <p:nvSpPr>
          <p:cNvPr id="58375" name="Text Box 7"/>
          <p:cNvSpPr txBox="1">
            <a:spLocks noChangeArrowheads="1"/>
          </p:cNvSpPr>
          <p:nvPr/>
        </p:nvSpPr>
        <p:spPr bwMode="auto">
          <a:xfrm>
            <a:off x="114300" y="159944"/>
            <a:ext cx="3086100" cy="954107"/>
          </a:xfrm>
          <a:prstGeom prst="rect">
            <a:avLst/>
          </a:prstGeom>
          <a:noFill/>
          <a:ln w="12700">
            <a:noFill/>
            <a:miter lim="800000"/>
            <a:headEnd type="none" w="sm" len="sm"/>
            <a:tailEnd type="none" w="sm" len="sm"/>
          </a:ln>
          <a:effectLst/>
        </p:spPr>
        <p:txBody>
          <a:bodyPr wrap="square">
            <a:spAutoFit/>
          </a:bodyPr>
          <a:lstStyle/>
          <a:p>
            <a:pPr algn="ctr">
              <a:spcBef>
                <a:spcPct val="50000"/>
              </a:spcBef>
            </a:pPr>
            <a:r>
              <a:rPr lang="en-US" sz="2800" dirty="0"/>
              <a:t>Monthly</a:t>
            </a:r>
            <a:r>
              <a:rPr lang="en-US" sz="2800" b="1" dirty="0"/>
              <a:t> </a:t>
            </a:r>
            <a:br>
              <a:rPr lang="en-US" sz="2800" b="1" dirty="0"/>
            </a:br>
            <a:r>
              <a:rPr lang="en-US" sz="2800" dirty="0" smtClean="0"/>
              <a:t>Hydro </a:t>
            </a:r>
            <a:r>
              <a:rPr lang="en-US" sz="2800" dirty="0"/>
              <a:t>Simulation</a:t>
            </a:r>
          </a:p>
        </p:txBody>
      </p:sp>
      <p:sp>
        <p:nvSpPr>
          <p:cNvPr id="12" name="Slide Number Placeholder 11"/>
          <p:cNvSpPr>
            <a:spLocks noGrp="1"/>
          </p:cNvSpPr>
          <p:nvPr>
            <p:ph type="sldNum" sz="quarter" idx="12"/>
          </p:nvPr>
        </p:nvSpPr>
        <p:spPr/>
        <p:txBody>
          <a:bodyPr/>
          <a:lstStyle/>
          <a:p>
            <a:fld id="{7F489204-8078-4BBB-BA50-D0F034448D6F}" type="slidenum">
              <a:rPr lang="en-US" smtClean="0"/>
              <a:pPr/>
              <a:t>7</a:t>
            </a:fld>
            <a:endParaRPr lang="en-US"/>
          </a:p>
        </p:txBody>
      </p:sp>
    </p:spTree>
    <p:extLst>
      <p:ext uri="{BB962C8B-B14F-4D97-AF65-F5344CB8AC3E}">
        <p14:creationId xmlns:p14="http://schemas.microsoft.com/office/powerpoint/2010/main" val="7367324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0" name="Rectangle 4"/>
          <p:cNvSpPr>
            <a:spLocks noGrp="1" noChangeArrowheads="1"/>
          </p:cNvSpPr>
          <p:nvPr>
            <p:ph type="title"/>
          </p:nvPr>
        </p:nvSpPr>
        <p:spPr>
          <a:xfrm>
            <a:off x="3505200" y="152400"/>
            <a:ext cx="5410200" cy="533400"/>
          </a:xfrm>
          <a:solidFill>
            <a:schemeClr val="tx2">
              <a:lumMod val="20000"/>
              <a:lumOff val="80000"/>
            </a:schemeClr>
          </a:solidFill>
          <a:ln>
            <a:solidFill>
              <a:schemeClr val="tx1"/>
            </a:solidFill>
          </a:ln>
        </p:spPr>
        <p:txBody>
          <a:bodyPr>
            <a:normAutofit fontScale="90000"/>
          </a:bodyPr>
          <a:lstStyle/>
          <a:p>
            <a:r>
              <a:rPr lang="en-US" sz="3600" dirty="0" smtClean="0"/>
              <a:t>Functional Simulation Flow</a:t>
            </a:r>
            <a:endParaRPr lang="en-US" sz="3600" dirty="0"/>
          </a:p>
        </p:txBody>
      </p:sp>
      <p:sp>
        <p:nvSpPr>
          <p:cNvPr id="65546" name="Rectangle 10"/>
          <p:cNvSpPr>
            <a:spLocks noChangeArrowheads="1"/>
          </p:cNvSpPr>
          <p:nvPr/>
        </p:nvSpPr>
        <p:spPr bwMode="auto">
          <a:xfrm>
            <a:off x="685800" y="1905000"/>
            <a:ext cx="3124200" cy="420468"/>
          </a:xfrm>
          <a:prstGeom prst="rect">
            <a:avLst/>
          </a:prstGeom>
          <a:solidFill>
            <a:srgbClr val="FFFF99"/>
          </a:solidFill>
          <a:ln w="12700">
            <a:solidFill>
              <a:schemeClr val="tx1"/>
            </a:solidFill>
            <a:miter lim="800000"/>
            <a:headEnd type="none" w="sm" len="sm"/>
            <a:tailEnd type="none" w="sm" len="sm"/>
          </a:ln>
          <a:effectLst/>
        </p:spPr>
        <p:txBody>
          <a:bodyPr wrap="none" anchor="ctr"/>
          <a:lstStyle/>
          <a:p>
            <a:pPr algn="ctr"/>
            <a:r>
              <a:rPr lang="en-US" sz="1600" dirty="0">
                <a:latin typeface="Arial Unicode MS" pitchFamily="34" charset="-128"/>
              </a:rPr>
              <a:t>For each </a:t>
            </a:r>
            <a:r>
              <a:rPr lang="en-US" sz="1600" dirty="0" smtClean="0">
                <a:latin typeface="Arial Unicode MS" pitchFamily="34" charset="-128"/>
              </a:rPr>
              <a:t>window</a:t>
            </a:r>
            <a:endParaRPr lang="en-US" sz="1600" dirty="0">
              <a:latin typeface="Arial Unicode MS" pitchFamily="34" charset="-128"/>
            </a:endParaRPr>
          </a:p>
        </p:txBody>
      </p:sp>
      <p:sp>
        <p:nvSpPr>
          <p:cNvPr id="65547" name="Rectangle 11"/>
          <p:cNvSpPr>
            <a:spLocks noChangeArrowheads="1"/>
          </p:cNvSpPr>
          <p:nvPr/>
        </p:nvSpPr>
        <p:spPr bwMode="auto">
          <a:xfrm>
            <a:off x="228600" y="228600"/>
            <a:ext cx="2590800" cy="381000"/>
          </a:xfrm>
          <a:prstGeom prst="rect">
            <a:avLst/>
          </a:prstGeom>
          <a:solidFill>
            <a:srgbClr val="FFFF99"/>
          </a:solidFill>
          <a:ln w="12700">
            <a:solidFill>
              <a:schemeClr val="tx1"/>
            </a:solidFill>
            <a:miter lim="800000"/>
            <a:headEnd type="none" w="sm" len="sm"/>
            <a:tailEnd type="none" w="sm" len="sm"/>
          </a:ln>
          <a:effectLst/>
        </p:spPr>
        <p:txBody>
          <a:bodyPr wrap="none" anchor="ctr"/>
          <a:lstStyle/>
          <a:p>
            <a:pPr algn="ctr"/>
            <a:r>
              <a:rPr lang="en-US" sz="1600" dirty="0">
                <a:latin typeface="Arial Unicode MS" pitchFamily="34" charset="-128"/>
              </a:rPr>
              <a:t>For each </a:t>
            </a:r>
            <a:r>
              <a:rPr lang="en-US" sz="1600" dirty="0" smtClean="0">
                <a:latin typeface="Arial Unicode MS" pitchFamily="34" charset="-128"/>
              </a:rPr>
              <a:t>Period</a:t>
            </a:r>
            <a:endParaRPr lang="en-US" sz="1600" dirty="0">
              <a:latin typeface="Arial Unicode MS" pitchFamily="34" charset="-128"/>
            </a:endParaRPr>
          </a:p>
        </p:txBody>
      </p:sp>
      <p:sp>
        <p:nvSpPr>
          <p:cNvPr id="65551" name="Rectangle 15"/>
          <p:cNvSpPr>
            <a:spLocks noChangeArrowheads="1"/>
          </p:cNvSpPr>
          <p:nvPr/>
        </p:nvSpPr>
        <p:spPr bwMode="auto">
          <a:xfrm>
            <a:off x="2286000" y="5029199"/>
            <a:ext cx="3657600" cy="1182469"/>
          </a:xfrm>
          <a:prstGeom prst="rect">
            <a:avLst/>
          </a:prstGeom>
          <a:solidFill>
            <a:srgbClr val="FFFFFF"/>
          </a:solidFill>
          <a:ln w="12700">
            <a:solidFill>
              <a:schemeClr val="tx1"/>
            </a:solidFill>
            <a:miter lim="800000"/>
            <a:headEnd type="none" w="sm" len="sm"/>
            <a:tailEnd type="none" w="sm" len="sm"/>
          </a:ln>
          <a:effectLst/>
        </p:spPr>
        <p:txBody>
          <a:bodyPr wrap="square" anchor="ctr"/>
          <a:lstStyle/>
          <a:p>
            <a:r>
              <a:rPr lang="en-US" sz="1400" dirty="0" smtClean="0">
                <a:latin typeface="Arial Unicode MS" pitchFamily="34" charset="-128"/>
              </a:rPr>
              <a:t>Available hourly hydro energy from shaping the daily energy into the hourly shapes constrained by the peak vs. energy curves</a:t>
            </a:r>
          </a:p>
          <a:p>
            <a:r>
              <a:rPr lang="en-US" sz="1400" dirty="0" smtClean="0">
                <a:latin typeface="Arial Unicode MS" pitchFamily="34" charset="-128"/>
              </a:rPr>
              <a:t>Hourly hydro is dispatched dynamically with thermal resources</a:t>
            </a:r>
          </a:p>
        </p:txBody>
      </p:sp>
      <p:sp>
        <p:nvSpPr>
          <p:cNvPr id="65552" name="Rectangle 16"/>
          <p:cNvSpPr>
            <a:spLocks noChangeArrowheads="1"/>
          </p:cNvSpPr>
          <p:nvPr/>
        </p:nvSpPr>
        <p:spPr bwMode="auto">
          <a:xfrm>
            <a:off x="762000" y="762000"/>
            <a:ext cx="3048000" cy="990600"/>
          </a:xfrm>
          <a:prstGeom prst="rect">
            <a:avLst/>
          </a:prstGeom>
          <a:solidFill>
            <a:srgbClr val="FFFFFF"/>
          </a:solidFill>
          <a:ln w="12700">
            <a:solidFill>
              <a:schemeClr val="tx1"/>
            </a:solidFill>
            <a:miter lim="800000"/>
            <a:headEnd type="none" w="sm" len="sm"/>
            <a:tailEnd type="none" w="sm" len="sm"/>
          </a:ln>
          <a:effectLst/>
        </p:spPr>
        <p:txBody>
          <a:bodyPr wrap="none" anchor="ctr"/>
          <a:lstStyle/>
          <a:p>
            <a:r>
              <a:rPr lang="en-US" sz="1400" dirty="0" smtClean="0">
                <a:latin typeface="Arial Unicode MS" pitchFamily="34" charset="-128"/>
              </a:rPr>
              <a:t>Get hydro block sizes</a:t>
            </a:r>
          </a:p>
          <a:p>
            <a:r>
              <a:rPr lang="en-US" sz="1400" dirty="0" smtClean="0">
                <a:latin typeface="Arial Unicode MS" pitchFamily="34" charset="-128"/>
              </a:rPr>
              <a:t>Build resource stack</a:t>
            </a:r>
          </a:p>
          <a:p>
            <a:r>
              <a:rPr lang="en-US" sz="1400" dirty="0" smtClean="0">
                <a:latin typeface="Arial Unicode MS" pitchFamily="34" charset="-128"/>
              </a:rPr>
              <a:t>Build </a:t>
            </a:r>
            <a:r>
              <a:rPr lang="en-US" sz="1400" dirty="0">
                <a:latin typeface="Arial Unicode MS" pitchFamily="34" charset="-128"/>
              </a:rPr>
              <a:t>load stack</a:t>
            </a:r>
          </a:p>
          <a:p>
            <a:r>
              <a:rPr lang="en-US" sz="1400" dirty="0">
                <a:latin typeface="Arial Unicode MS" pitchFamily="34" charset="-128"/>
              </a:rPr>
              <a:t>H</a:t>
            </a:r>
            <a:r>
              <a:rPr lang="en-US" sz="1400" dirty="0" smtClean="0">
                <a:latin typeface="Arial Unicode MS" pitchFamily="34" charset="-128"/>
              </a:rPr>
              <a:t>ydro and thermal energy for month</a:t>
            </a:r>
          </a:p>
        </p:txBody>
      </p:sp>
      <p:sp>
        <p:nvSpPr>
          <p:cNvPr id="65568" name="AutoShape 32"/>
          <p:cNvSpPr>
            <a:spLocks noChangeArrowheads="1"/>
          </p:cNvSpPr>
          <p:nvPr/>
        </p:nvSpPr>
        <p:spPr bwMode="auto">
          <a:xfrm flipV="1">
            <a:off x="228600" y="685800"/>
            <a:ext cx="457200" cy="381000"/>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FF0000"/>
          </a:solidFill>
          <a:ln w="12700">
            <a:solidFill>
              <a:schemeClr val="tx1"/>
            </a:solidFill>
            <a:miter lim="800000"/>
            <a:headEnd type="none" w="sm" len="sm"/>
            <a:tailEnd type="none" w="sm" len="sm"/>
          </a:ln>
          <a:effectLst/>
        </p:spPr>
        <p:txBody>
          <a:bodyPr wrap="none" anchor="ctr"/>
          <a:lstStyle/>
          <a:p>
            <a:endParaRPr lang="en-US"/>
          </a:p>
        </p:txBody>
      </p:sp>
      <p:sp>
        <p:nvSpPr>
          <p:cNvPr id="65569" name="AutoShape 33"/>
          <p:cNvSpPr>
            <a:spLocks noChangeArrowheads="1"/>
          </p:cNvSpPr>
          <p:nvPr/>
        </p:nvSpPr>
        <p:spPr bwMode="auto">
          <a:xfrm flipV="1">
            <a:off x="685800" y="2514600"/>
            <a:ext cx="457200" cy="381000"/>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FF0000"/>
          </a:solidFill>
          <a:ln w="12700">
            <a:solidFill>
              <a:schemeClr val="tx1"/>
            </a:solidFill>
            <a:miter lim="800000"/>
            <a:headEnd type="none" w="sm" len="sm"/>
            <a:tailEnd type="none" w="sm" len="sm"/>
          </a:ln>
          <a:effectLst/>
        </p:spPr>
        <p:txBody>
          <a:bodyPr wrap="none" anchor="ctr"/>
          <a:lstStyle/>
          <a:p>
            <a:endParaRPr lang="en-US"/>
          </a:p>
        </p:txBody>
      </p:sp>
      <p:sp>
        <p:nvSpPr>
          <p:cNvPr id="26" name="Slide Number Placeholder 25"/>
          <p:cNvSpPr>
            <a:spLocks noGrp="1"/>
          </p:cNvSpPr>
          <p:nvPr>
            <p:ph type="sldNum" sz="quarter" idx="12"/>
          </p:nvPr>
        </p:nvSpPr>
        <p:spPr/>
        <p:txBody>
          <a:bodyPr/>
          <a:lstStyle/>
          <a:p>
            <a:fld id="{7F489204-8078-4BBB-BA50-D0F034448D6F}" type="slidenum">
              <a:rPr lang="en-US" smtClean="0"/>
              <a:pPr/>
              <a:t>8</a:t>
            </a:fld>
            <a:endParaRPr lang="en-US"/>
          </a:p>
        </p:txBody>
      </p:sp>
      <p:sp>
        <p:nvSpPr>
          <p:cNvPr id="27" name="Rectangle 10"/>
          <p:cNvSpPr>
            <a:spLocks noChangeArrowheads="1"/>
          </p:cNvSpPr>
          <p:nvPr/>
        </p:nvSpPr>
        <p:spPr bwMode="auto">
          <a:xfrm>
            <a:off x="1752600" y="4495800"/>
            <a:ext cx="3314700" cy="457200"/>
          </a:xfrm>
          <a:prstGeom prst="rect">
            <a:avLst/>
          </a:prstGeom>
          <a:solidFill>
            <a:srgbClr val="FFFF99"/>
          </a:solidFill>
          <a:ln w="12700">
            <a:solidFill>
              <a:schemeClr val="tx1"/>
            </a:solidFill>
            <a:miter lim="800000"/>
            <a:headEnd type="none" w="sm" len="sm"/>
            <a:tailEnd type="none" w="sm" len="sm"/>
          </a:ln>
          <a:effectLst/>
        </p:spPr>
        <p:txBody>
          <a:bodyPr wrap="none" anchor="ctr"/>
          <a:lstStyle/>
          <a:p>
            <a:pPr algn="ctr"/>
            <a:r>
              <a:rPr lang="en-US" sz="1600" dirty="0">
                <a:latin typeface="Arial Unicode MS" pitchFamily="34" charset="-128"/>
              </a:rPr>
              <a:t>For each hour</a:t>
            </a:r>
          </a:p>
        </p:txBody>
      </p:sp>
      <p:sp>
        <p:nvSpPr>
          <p:cNvPr id="28" name="Rectangle 9"/>
          <p:cNvSpPr>
            <a:spLocks noChangeArrowheads="1"/>
          </p:cNvSpPr>
          <p:nvPr/>
        </p:nvSpPr>
        <p:spPr bwMode="auto">
          <a:xfrm>
            <a:off x="1219200" y="2514600"/>
            <a:ext cx="3429000" cy="609600"/>
          </a:xfrm>
          <a:prstGeom prst="rect">
            <a:avLst/>
          </a:prstGeom>
          <a:solidFill>
            <a:srgbClr val="FFFFFF"/>
          </a:solidFill>
          <a:ln w="12700">
            <a:solidFill>
              <a:schemeClr val="tx1"/>
            </a:solidFill>
            <a:miter lim="800000"/>
            <a:headEnd type="none" w="sm" len="sm"/>
            <a:tailEnd type="none" w="sm" len="sm"/>
          </a:ln>
          <a:effectLst/>
        </p:spPr>
        <p:txBody>
          <a:bodyPr wrap="square" anchor="ctr"/>
          <a:lstStyle/>
          <a:p>
            <a:r>
              <a:rPr lang="en-US" sz="1400" dirty="0" smtClean="0">
                <a:latin typeface="Arial Unicode MS" pitchFamily="34" charset="-128"/>
              </a:rPr>
              <a:t>Window hydro-thermal energy = period load times (historical average window load/period load)</a:t>
            </a:r>
          </a:p>
        </p:txBody>
      </p:sp>
      <p:sp>
        <p:nvSpPr>
          <p:cNvPr id="29" name="AutoShape 33"/>
          <p:cNvSpPr>
            <a:spLocks noChangeArrowheads="1"/>
          </p:cNvSpPr>
          <p:nvPr/>
        </p:nvSpPr>
        <p:spPr bwMode="auto">
          <a:xfrm flipV="1">
            <a:off x="1752600" y="5029200"/>
            <a:ext cx="457200" cy="381000"/>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FF0000"/>
          </a:solidFill>
          <a:ln w="12700">
            <a:solidFill>
              <a:schemeClr val="tx1"/>
            </a:solidFill>
            <a:miter lim="800000"/>
            <a:headEnd type="none" w="sm" len="sm"/>
            <a:tailEnd type="none" w="sm" len="sm"/>
          </a:ln>
          <a:effectLst/>
        </p:spPr>
        <p:txBody>
          <a:bodyPr wrap="none" anchor="ctr"/>
          <a:lstStyle/>
          <a:p>
            <a:endParaRPr lang="en-US"/>
          </a:p>
        </p:txBody>
      </p:sp>
      <p:sp>
        <p:nvSpPr>
          <p:cNvPr id="30" name="Rectangle 10"/>
          <p:cNvSpPr>
            <a:spLocks noChangeArrowheads="1"/>
          </p:cNvSpPr>
          <p:nvPr/>
        </p:nvSpPr>
        <p:spPr bwMode="auto">
          <a:xfrm>
            <a:off x="1219200" y="3276600"/>
            <a:ext cx="3429000" cy="381000"/>
          </a:xfrm>
          <a:prstGeom prst="rect">
            <a:avLst/>
          </a:prstGeom>
          <a:solidFill>
            <a:srgbClr val="FFFF99"/>
          </a:solidFill>
          <a:ln w="12700">
            <a:solidFill>
              <a:schemeClr val="tx1"/>
            </a:solidFill>
            <a:miter lim="800000"/>
            <a:headEnd type="none" w="sm" len="sm"/>
            <a:tailEnd type="none" w="sm" len="sm"/>
          </a:ln>
          <a:effectLst/>
        </p:spPr>
        <p:txBody>
          <a:bodyPr wrap="none" anchor="ctr"/>
          <a:lstStyle/>
          <a:p>
            <a:pPr algn="ctr"/>
            <a:r>
              <a:rPr lang="en-US" sz="1600" dirty="0">
                <a:latin typeface="Arial Unicode MS" pitchFamily="34" charset="-128"/>
              </a:rPr>
              <a:t>For each </a:t>
            </a:r>
            <a:r>
              <a:rPr lang="en-US" sz="1600" dirty="0" smtClean="0">
                <a:latin typeface="Arial Unicode MS" pitchFamily="34" charset="-128"/>
              </a:rPr>
              <a:t>day</a:t>
            </a:r>
            <a:endParaRPr lang="en-US" sz="1600" dirty="0">
              <a:latin typeface="Arial Unicode MS" pitchFamily="34" charset="-128"/>
            </a:endParaRPr>
          </a:p>
        </p:txBody>
      </p:sp>
      <p:sp>
        <p:nvSpPr>
          <p:cNvPr id="31" name="AutoShape 33"/>
          <p:cNvSpPr>
            <a:spLocks noChangeArrowheads="1"/>
          </p:cNvSpPr>
          <p:nvPr/>
        </p:nvSpPr>
        <p:spPr bwMode="auto">
          <a:xfrm flipV="1">
            <a:off x="1219200" y="3733800"/>
            <a:ext cx="457200" cy="381000"/>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FF0000"/>
          </a:solidFill>
          <a:ln w="12700">
            <a:solidFill>
              <a:schemeClr val="tx1"/>
            </a:solidFill>
            <a:miter lim="800000"/>
            <a:headEnd type="none" w="sm" len="sm"/>
            <a:tailEnd type="none" w="sm" len="sm"/>
          </a:ln>
          <a:effectLst/>
        </p:spPr>
        <p:txBody>
          <a:bodyPr wrap="none" anchor="ctr"/>
          <a:lstStyle/>
          <a:p>
            <a:endParaRPr lang="en-US"/>
          </a:p>
        </p:txBody>
      </p:sp>
      <p:sp>
        <p:nvSpPr>
          <p:cNvPr id="32" name="Rectangle 15"/>
          <p:cNvSpPr>
            <a:spLocks noChangeArrowheads="1"/>
          </p:cNvSpPr>
          <p:nvPr/>
        </p:nvSpPr>
        <p:spPr bwMode="auto">
          <a:xfrm>
            <a:off x="1752600" y="3810000"/>
            <a:ext cx="3314700" cy="609600"/>
          </a:xfrm>
          <a:prstGeom prst="rect">
            <a:avLst/>
          </a:prstGeom>
          <a:solidFill>
            <a:srgbClr val="FFFFFF"/>
          </a:solidFill>
          <a:ln w="12700">
            <a:solidFill>
              <a:schemeClr val="tx1"/>
            </a:solidFill>
            <a:miter lim="800000"/>
            <a:headEnd type="none" w="sm" len="sm"/>
            <a:tailEnd type="none" w="sm" len="sm"/>
          </a:ln>
          <a:effectLst/>
        </p:spPr>
        <p:txBody>
          <a:bodyPr wrap="square" anchor="ctr"/>
          <a:lstStyle/>
          <a:p>
            <a:r>
              <a:rPr lang="en-US" sz="1400" dirty="0" smtClean="0">
                <a:latin typeface="Arial Unicode MS" pitchFamily="34" charset="-128"/>
              </a:rPr>
              <a:t>Daily hydro-thermal energy = window load times (daily load/window load)</a:t>
            </a:r>
          </a:p>
        </p:txBody>
      </p:sp>
      <p:sp>
        <p:nvSpPr>
          <p:cNvPr id="2" name="TextBox 1"/>
          <p:cNvSpPr txBox="1"/>
          <p:nvPr/>
        </p:nvSpPr>
        <p:spPr>
          <a:xfrm>
            <a:off x="4648200" y="909935"/>
            <a:ext cx="2362200" cy="923330"/>
          </a:xfrm>
          <a:prstGeom prst="rect">
            <a:avLst/>
          </a:prstGeom>
          <a:noFill/>
          <a:ln>
            <a:solidFill>
              <a:schemeClr val="accent1"/>
            </a:solidFill>
          </a:ln>
        </p:spPr>
        <p:txBody>
          <a:bodyPr wrap="square" rtlCol="0">
            <a:spAutoFit/>
          </a:bodyPr>
          <a:lstStyle/>
          <a:p>
            <a:r>
              <a:rPr lang="en-US" dirty="0">
                <a:latin typeface="Arial Unicode MS" pitchFamily="34" charset="-128"/>
              </a:rPr>
              <a:t>If deficit, allow purchase-ahead for the month</a:t>
            </a:r>
          </a:p>
        </p:txBody>
      </p:sp>
      <p:sp>
        <p:nvSpPr>
          <p:cNvPr id="3" name="Rectangle 2"/>
          <p:cNvSpPr/>
          <p:nvPr/>
        </p:nvSpPr>
        <p:spPr>
          <a:xfrm>
            <a:off x="5076265" y="2167235"/>
            <a:ext cx="2457450" cy="956965"/>
          </a:xfrm>
          <a:prstGeom prst="rect">
            <a:avLst/>
          </a:prstGeom>
          <a:ln>
            <a:solidFill>
              <a:schemeClr val="accent1"/>
            </a:solidFill>
          </a:ln>
        </p:spPr>
        <p:txBody>
          <a:bodyPr wrap="square">
            <a:spAutoFit/>
          </a:bodyPr>
          <a:lstStyle/>
          <a:p>
            <a:r>
              <a:rPr lang="en-US" dirty="0">
                <a:latin typeface="Arial Unicode MS" pitchFamily="34" charset="-128"/>
              </a:rPr>
              <a:t>If deficit, allow purchase-ahead for the window</a:t>
            </a:r>
          </a:p>
        </p:txBody>
      </p:sp>
      <p:sp>
        <p:nvSpPr>
          <p:cNvPr id="4" name="Rectangle 3"/>
          <p:cNvSpPr/>
          <p:nvPr/>
        </p:nvSpPr>
        <p:spPr>
          <a:xfrm>
            <a:off x="5410200" y="3773269"/>
            <a:ext cx="2971800" cy="646331"/>
          </a:xfrm>
          <a:prstGeom prst="rect">
            <a:avLst/>
          </a:prstGeom>
          <a:ln>
            <a:solidFill>
              <a:schemeClr val="accent1"/>
            </a:solidFill>
          </a:ln>
        </p:spPr>
        <p:txBody>
          <a:bodyPr wrap="square">
            <a:spAutoFit/>
          </a:bodyPr>
          <a:lstStyle/>
          <a:p>
            <a:r>
              <a:rPr lang="en-US" dirty="0">
                <a:latin typeface="Arial Unicode MS" pitchFamily="34" charset="-128"/>
              </a:rPr>
              <a:t>If deficit, allow purchase-ahead </a:t>
            </a:r>
            <a:r>
              <a:rPr lang="en-US" dirty="0" smtClean="0">
                <a:latin typeface="Arial Unicode MS" pitchFamily="34" charset="-128"/>
              </a:rPr>
              <a:t>for the day</a:t>
            </a:r>
            <a:endParaRPr lang="en-US" dirty="0">
              <a:latin typeface="Arial Unicode MS" pitchFamily="34" charset="-128"/>
            </a:endParaRPr>
          </a:p>
        </p:txBody>
      </p:sp>
      <p:sp>
        <p:nvSpPr>
          <p:cNvPr id="5" name="Rectangle 4"/>
          <p:cNvSpPr/>
          <p:nvPr/>
        </p:nvSpPr>
        <p:spPr>
          <a:xfrm>
            <a:off x="6129618" y="5055204"/>
            <a:ext cx="2808194" cy="923330"/>
          </a:xfrm>
          <a:prstGeom prst="rect">
            <a:avLst/>
          </a:prstGeom>
          <a:ln>
            <a:solidFill>
              <a:schemeClr val="accent1"/>
            </a:solidFill>
          </a:ln>
        </p:spPr>
        <p:txBody>
          <a:bodyPr wrap="square">
            <a:spAutoFit/>
          </a:bodyPr>
          <a:lstStyle/>
          <a:p>
            <a:r>
              <a:rPr lang="en-US" dirty="0">
                <a:latin typeface="Arial Unicode MS" pitchFamily="34" charset="-128"/>
              </a:rPr>
              <a:t>If deficit, can use </a:t>
            </a:r>
            <a:r>
              <a:rPr lang="en-US" dirty="0" smtClean="0">
                <a:latin typeface="Arial Unicode MS" pitchFamily="34" charset="-128"/>
              </a:rPr>
              <a:t>remaining market and then </a:t>
            </a:r>
            <a:r>
              <a:rPr lang="en-US" dirty="0">
                <a:latin typeface="Arial Unicode MS" pitchFamily="34" charset="-128"/>
              </a:rPr>
              <a:t>borrowed </a:t>
            </a:r>
            <a:r>
              <a:rPr lang="en-US" dirty="0" smtClean="0">
                <a:latin typeface="Arial Unicode MS" pitchFamily="34" charset="-128"/>
              </a:rPr>
              <a:t>hydro.</a:t>
            </a:r>
            <a:endParaRPr lang="en-US" dirty="0">
              <a:latin typeface="Arial Unicode MS" pitchFamily="34" charset="-128"/>
            </a:endParaRPr>
          </a:p>
        </p:txBody>
      </p:sp>
    </p:spTree>
    <p:extLst>
      <p:ext uri="{BB962C8B-B14F-4D97-AF65-F5344CB8AC3E}">
        <p14:creationId xmlns:p14="http://schemas.microsoft.com/office/powerpoint/2010/main" val="3783183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1+#ppt_w/2"/>
                                          </p:val>
                                        </p:tav>
                                        <p:tav tm="100000">
                                          <p:val>
                                            <p:strVal val="#ppt_x"/>
                                          </p:val>
                                        </p:tav>
                                      </p:tavLst>
                                    </p:anim>
                                    <p:anim calcmode="lin" valueType="num">
                                      <p:cBhvr additive="base">
                                        <p:cTn id="14"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1+#ppt_w/2"/>
                                          </p:val>
                                        </p:tav>
                                        <p:tav tm="100000">
                                          <p:val>
                                            <p:strVal val="#ppt_x"/>
                                          </p:val>
                                        </p:tav>
                                      </p:tavLst>
                                    </p:anim>
                                    <p:anim calcmode="lin" valueType="num">
                                      <p:cBhvr additive="base">
                                        <p:cTn id="20"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1+#ppt_w/2"/>
                                          </p:val>
                                        </p:tav>
                                        <p:tav tm="100000">
                                          <p:val>
                                            <p:strVal val="#ppt_x"/>
                                          </p:val>
                                        </p:tav>
                                      </p:tavLst>
                                    </p:anim>
                                    <p:anim calcmode="lin" valueType="num">
                                      <p:cBhvr additive="base">
                                        <p:cTn id="26"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Dispatch Using Resource Stacking</a:t>
            </a:r>
            <a:endParaRPr lang="en-US" dirty="0"/>
          </a:p>
        </p:txBody>
      </p:sp>
      <p:sp>
        <p:nvSpPr>
          <p:cNvPr id="3" name="Content Placeholder 2"/>
          <p:cNvSpPr>
            <a:spLocks noGrp="1"/>
          </p:cNvSpPr>
          <p:nvPr>
            <p:ph idx="1"/>
          </p:nvPr>
        </p:nvSpPr>
        <p:spPr/>
        <p:txBody>
          <a:bodyPr>
            <a:normAutofit/>
          </a:bodyPr>
          <a:lstStyle/>
          <a:p>
            <a:pPr>
              <a:buFont typeface="Arial" pitchFamily="34" charset="0"/>
              <a:buChar char="•"/>
            </a:pPr>
            <a:r>
              <a:rPr lang="en-US" sz="2800" dirty="0" smtClean="0"/>
              <a:t>GENESYS builds a resource stack of available resources</a:t>
            </a:r>
          </a:p>
          <a:p>
            <a:pPr>
              <a:buFont typeface="Arial" pitchFamily="34" charset="0"/>
              <a:buChar char="•"/>
            </a:pPr>
            <a:r>
              <a:rPr lang="en-US" sz="2800" dirty="0" smtClean="0"/>
              <a:t>EE and wind generation subtracted from load</a:t>
            </a:r>
          </a:p>
          <a:p>
            <a:pPr>
              <a:buFont typeface="Arial" pitchFamily="34" charset="0"/>
              <a:buChar char="•"/>
            </a:pPr>
            <a:r>
              <a:rPr lang="en-US" sz="2800" dirty="0" smtClean="0"/>
              <a:t>Cheapest resources on the bottom</a:t>
            </a:r>
          </a:p>
          <a:p>
            <a:pPr>
              <a:buFont typeface="Arial" pitchFamily="34" charset="0"/>
              <a:buChar char="•"/>
            </a:pPr>
            <a:r>
              <a:rPr lang="en-US" sz="2800" dirty="0" smtClean="0"/>
              <a:t>Hydro is broken into blocks with different prices</a:t>
            </a:r>
          </a:p>
          <a:p>
            <a:pPr>
              <a:buFont typeface="Arial" pitchFamily="34" charset="0"/>
              <a:buChar char="•"/>
            </a:pPr>
            <a:r>
              <a:rPr lang="en-US" sz="2800" dirty="0" smtClean="0"/>
              <a:t>GENESYS will dispatch enough resources, starting with the cheapest, until all load is met</a:t>
            </a:r>
            <a:endParaRPr lang="en-US" sz="2800" dirty="0"/>
          </a:p>
        </p:txBody>
      </p:sp>
      <p:sp>
        <p:nvSpPr>
          <p:cNvPr id="7" name="Slide Number Placeholder 6"/>
          <p:cNvSpPr>
            <a:spLocks noGrp="1"/>
          </p:cNvSpPr>
          <p:nvPr>
            <p:ph type="sldNum" sz="quarter" idx="12"/>
          </p:nvPr>
        </p:nvSpPr>
        <p:spPr/>
        <p:txBody>
          <a:bodyPr/>
          <a:lstStyle/>
          <a:p>
            <a:fld id="{7F489204-8078-4BBB-BA50-D0F034448D6F}" type="slidenum">
              <a:rPr lang="en-US" smtClean="0"/>
              <a:pPr/>
              <a:t>9</a:t>
            </a:fld>
            <a:endParaRPr lang="en-US"/>
          </a:p>
        </p:txBody>
      </p:sp>
    </p:spTree>
    <p:extLst>
      <p:ext uri="{BB962C8B-B14F-4D97-AF65-F5344CB8AC3E}">
        <p14:creationId xmlns:p14="http://schemas.microsoft.com/office/powerpoint/2010/main" val="2432760079"/>
      </p:ext>
    </p:extLst>
  </p:cSld>
  <p:clrMapOvr>
    <a:masterClrMapping/>
  </p:clrMapOvr>
  <p:timing>
    <p:tnLst>
      <p:par>
        <p:cTn id="1" dur="indefinite" restart="never" nodeType="tmRoot"/>
      </p:par>
    </p:tnLst>
  </p:timing>
</p:sld>
</file>

<file path=ppt/theme/theme1.xml><?xml version="1.0" encoding="utf-8"?>
<a:theme xmlns:a="http://schemas.openxmlformats.org/drawingml/2006/main" name="Council">
  <a:themeElements>
    <a:clrScheme name="CouncilColors">
      <a:dk1>
        <a:sysClr val="windowText" lastClr="000000"/>
      </a:dk1>
      <a:lt1>
        <a:sysClr val="window" lastClr="FFFFFF"/>
      </a:lt1>
      <a:dk2>
        <a:srgbClr val="595959"/>
      </a:dk2>
      <a:lt2>
        <a:srgbClr val="F2F2F2"/>
      </a:lt2>
      <a:accent1>
        <a:srgbClr val="0070C0"/>
      </a:accent1>
      <a:accent2>
        <a:srgbClr val="92CDDC"/>
      </a:accent2>
      <a:accent3>
        <a:srgbClr val="C00000"/>
      </a:accent3>
      <a:accent4>
        <a:srgbClr val="FFC000"/>
      </a:accent4>
      <a:accent5>
        <a:srgbClr val="295014"/>
      </a:accent5>
      <a:accent6>
        <a:srgbClr val="92D050"/>
      </a:accent6>
      <a:hlink>
        <a:srgbClr val="A5A5A5"/>
      </a:hlink>
      <a:folHlink>
        <a:srgbClr val="00B0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Council</Template>
  <TotalTime>2892</TotalTime>
  <Words>2995</Words>
  <Application>Microsoft Office PowerPoint</Application>
  <PresentationFormat>On-screen Show (4:3)</PresentationFormat>
  <Paragraphs>390</Paragraphs>
  <Slides>33</Slides>
  <Notes>26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3" baseType="lpstr">
      <vt:lpstr>Arial Unicode MS</vt:lpstr>
      <vt:lpstr>Arial</vt:lpstr>
      <vt:lpstr>Bernard MT Condensed</vt:lpstr>
      <vt:lpstr>Calibri</vt:lpstr>
      <vt:lpstr>Century Gothic</vt:lpstr>
      <vt:lpstr>Georgia</vt:lpstr>
      <vt:lpstr>Times New Roman</vt:lpstr>
      <vt:lpstr>Wingdings</vt:lpstr>
      <vt:lpstr>Council</vt:lpstr>
      <vt:lpstr>VISIO</vt:lpstr>
      <vt:lpstr>GENESYS Redevelopment</vt:lpstr>
      <vt:lpstr>Goals of Redevelopment</vt:lpstr>
      <vt:lpstr>Goals of Redevelopment</vt:lpstr>
      <vt:lpstr>Goals of Redevelopment</vt:lpstr>
      <vt:lpstr> Review: What Does the Model Do Now?</vt:lpstr>
      <vt:lpstr>Periodic Hydro Block Evaluation</vt:lpstr>
      <vt:lpstr>PowerPoint Presentation</vt:lpstr>
      <vt:lpstr>Functional Simulation Flow</vt:lpstr>
      <vt:lpstr>Dispatch Using Resource Stacking</vt:lpstr>
      <vt:lpstr>How Does Current GENESYS Simulate Hourly?</vt:lpstr>
      <vt:lpstr>Changes to Model Flow</vt:lpstr>
      <vt:lpstr>Day-Ahead Unit Commitment </vt:lpstr>
      <vt:lpstr>Hour-Ahead Unit Commitment </vt:lpstr>
      <vt:lpstr>Deployment Stage</vt:lpstr>
      <vt:lpstr>How Does Redeveloped GENESYS Simulate Hourly?</vt:lpstr>
      <vt:lpstr>New Features</vt:lpstr>
      <vt:lpstr>Other New Features of Interest</vt:lpstr>
      <vt:lpstr>Unit Commitment and Fuel Accounting</vt:lpstr>
      <vt:lpstr>Example</vt:lpstr>
      <vt:lpstr>Capacity Reservation Plan: Day-Ahead Commitment Stage</vt:lpstr>
      <vt:lpstr>Day-Ahead Forecast Error</vt:lpstr>
      <vt:lpstr>Capacity Reservation: Hour-Ahead Commitment Stage</vt:lpstr>
      <vt:lpstr>Hour-Ahead Forecast Error</vt:lpstr>
      <vt:lpstr>In the Within Hour Deployment the resource is dispatched…</vt:lpstr>
      <vt:lpstr>After Deployment Fuel Accounting Summary</vt:lpstr>
      <vt:lpstr>Co-optimize Energy and Reserve Assignment on Cost</vt:lpstr>
      <vt:lpstr>Forecast Error</vt:lpstr>
      <vt:lpstr>Emergency Resources</vt:lpstr>
      <vt:lpstr>Future Value of Hydro and Other Resources</vt:lpstr>
      <vt:lpstr>PowerPoint Presentation</vt:lpstr>
      <vt:lpstr>Hourly Modeling of Hydro</vt:lpstr>
      <vt:lpstr>PowerPoint Presentation</vt:lpstr>
      <vt:lpstr>PowerPoint Presentation</vt:lpstr>
    </vt:vector>
  </TitlesOfParts>
  <Company>Northwest Power and Conservation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GENESYS Current Functionality</dc:title>
  <dc:creator>John Ollis</dc:creator>
  <cp:lastModifiedBy>Hertz, Judi</cp:lastModifiedBy>
  <cp:revision>136</cp:revision>
  <dcterms:created xsi:type="dcterms:W3CDTF">2016-03-16T18:20:20Z</dcterms:created>
  <dcterms:modified xsi:type="dcterms:W3CDTF">2016-08-26T16:12:00Z</dcterms:modified>
</cp:coreProperties>
</file>