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8980" autoAdjust="0"/>
  </p:normalViewPr>
  <p:slideViewPr>
    <p:cSldViewPr>
      <p:cViewPr varScale="1">
        <p:scale>
          <a:sx n="78" d="100"/>
          <a:sy n="78" d="100"/>
        </p:scale>
        <p:origin x="6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FCDFD-6AFE-471D-AA0B-FBD840515E8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B0D30F33-2A1E-45D0-8247-167CD3A6C995}">
      <dgm:prSet phldrT="[Text]"/>
      <dgm:spPr/>
      <dgm:t>
        <a:bodyPr/>
        <a:lstStyle/>
        <a:p>
          <a:r>
            <a:rPr lang="en-US" dirty="0" smtClean="0"/>
            <a:t>Monthly Expected Operation</a:t>
          </a:r>
          <a:endParaRPr lang="en-US" dirty="0"/>
        </a:p>
      </dgm:t>
    </dgm:pt>
    <dgm:pt modelId="{A6BC80FC-CD07-4F49-95A5-485FF2115E39}" type="parTrans" cxnId="{F15FDBB9-EF1F-417D-B42F-57ADB94209A8}">
      <dgm:prSet/>
      <dgm:spPr/>
      <dgm:t>
        <a:bodyPr/>
        <a:lstStyle/>
        <a:p>
          <a:endParaRPr lang="en-US"/>
        </a:p>
      </dgm:t>
    </dgm:pt>
    <dgm:pt modelId="{F8445087-89F5-488E-8FFA-D11671AE4094}" type="sibTrans" cxnId="{F15FDBB9-EF1F-417D-B42F-57ADB94209A8}">
      <dgm:prSet/>
      <dgm:spPr/>
      <dgm:t>
        <a:bodyPr/>
        <a:lstStyle/>
        <a:p>
          <a:endParaRPr lang="en-US" dirty="0"/>
        </a:p>
      </dgm:t>
    </dgm:pt>
    <dgm:pt modelId="{4C5853FF-08EB-453C-8A7C-C4661E58EBCF}">
      <dgm:prSet phldrT="[Text]"/>
      <dgm:spPr/>
      <dgm:t>
        <a:bodyPr/>
        <a:lstStyle/>
        <a:p>
          <a:r>
            <a:rPr lang="en-US" dirty="0" smtClean="0"/>
            <a:t>Weekly Forecast / Initial Unit Commitment</a:t>
          </a:r>
          <a:endParaRPr lang="en-US" dirty="0"/>
        </a:p>
      </dgm:t>
    </dgm:pt>
    <dgm:pt modelId="{5F67B0DF-C05F-462B-906C-5F2039D077D7}" type="parTrans" cxnId="{12DF7ACC-3C7B-4279-A54C-2805AB2E0848}">
      <dgm:prSet/>
      <dgm:spPr/>
      <dgm:t>
        <a:bodyPr/>
        <a:lstStyle/>
        <a:p>
          <a:endParaRPr lang="en-US"/>
        </a:p>
      </dgm:t>
    </dgm:pt>
    <dgm:pt modelId="{07036E70-864D-4AF6-8999-156804619FB7}" type="sibTrans" cxnId="{12DF7ACC-3C7B-4279-A54C-2805AB2E0848}">
      <dgm:prSet/>
      <dgm:spPr/>
      <dgm:t>
        <a:bodyPr/>
        <a:lstStyle/>
        <a:p>
          <a:endParaRPr lang="en-US" dirty="0"/>
        </a:p>
      </dgm:t>
    </dgm:pt>
    <dgm:pt modelId="{6591830B-C5FD-407E-997D-139E7AD33D83}">
      <dgm:prSet phldrT="[Text]"/>
      <dgm:spPr/>
      <dgm:t>
        <a:bodyPr/>
        <a:lstStyle/>
        <a:p>
          <a:r>
            <a:rPr lang="en-US" dirty="0" smtClean="0"/>
            <a:t>Day-Ahead Forecast / Unit Commitment</a:t>
          </a:r>
          <a:endParaRPr lang="en-US" dirty="0"/>
        </a:p>
      </dgm:t>
    </dgm:pt>
    <dgm:pt modelId="{618FEB20-8F83-4F2B-8B31-A1E96231ED77}" type="parTrans" cxnId="{61CE68EB-4ECA-4210-8AA3-8B85B6C7BDC8}">
      <dgm:prSet/>
      <dgm:spPr/>
      <dgm:t>
        <a:bodyPr/>
        <a:lstStyle/>
        <a:p>
          <a:endParaRPr lang="en-US"/>
        </a:p>
      </dgm:t>
    </dgm:pt>
    <dgm:pt modelId="{A711FABC-9428-4BA7-B0A6-68133251C570}" type="sibTrans" cxnId="{61CE68EB-4ECA-4210-8AA3-8B85B6C7BDC8}">
      <dgm:prSet/>
      <dgm:spPr/>
      <dgm:t>
        <a:bodyPr/>
        <a:lstStyle/>
        <a:p>
          <a:endParaRPr lang="en-US" dirty="0"/>
        </a:p>
      </dgm:t>
    </dgm:pt>
    <dgm:pt modelId="{4B2BE0AF-23C2-4E8F-A9D5-BF025D203D39}">
      <dgm:prSet/>
      <dgm:spPr/>
      <dgm:t>
        <a:bodyPr/>
        <a:lstStyle/>
        <a:p>
          <a:r>
            <a:rPr lang="en-US" dirty="0" smtClean="0"/>
            <a:t>Hour-Ahead Forecast / Dispatch Schedule</a:t>
          </a:r>
          <a:endParaRPr lang="en-US" dirty="0"/>
        </a:p>
      </dgm:t>
    </dgm:pt>
    <dgm:pt modelId="{FF9A24B9-A962-4C2A-B496-2774270DB88A}" type="parTrans" cxnId="{7E13FD16-52B3-4A0A-8369-7B5F06437D99}">
      <dgm:prSet/>
      <dgm:spPr/>
      <dgm:t>
        <a:bodyPr/>
        <a:lstStyle/>
        <a:p>
          <a:endParaRPr lang="en-US"/>
        </a:p>
      </dgm:t>
    </dgm:pt>
    <dgm:pt modelId="{BEB5152B-0816-4055-92A5-0661B92461A9}" type="sibTrans" cxnId="{7E13FD16-52B3-4A0A-8369-7B5F06437D99}">
      <dgm:prSet/>
      <dgm:spPr/>
      <dgm:t>
        <a:bodyPr/>
        <a:lstStyle/>
        <a:p>
          <a:endParaRPr lang="en-US" dirty="0"/>
        </a:p>
      </dgm:t>
    </dgm:pt>
    <dgm:pt modelId="{F822B671-42B4-4F57-A618-13CA529B4283}">
      <dgm:prSet/>
      <dgm:spPr/>
      <dgm:t>
        <a:bodyPr/>
        <a:lstStyle/>
        <a:p>
          <a:r>
            <a:rPr lang="en-US" dirty="0" smtClean="0"/>
            <a:t>After the Hour True-up on Fuel and Reserve Deployment</a:t>
          </a:r>
          <a:endParaRPr lang="en-US" dirty="0"/>
        </a:p>
      </dgm:t>
    </dgm:pt>
    <dgm:pt modelId="{3A79FDFE-FA39-4835-87D3-EF393A09C6A9}" type="parTrans" cxnId="{270549F7-0E1A-4D57-A2F8-45CC6F2E58AC}">
      <dgm:prSet/>
      <dgm:spPr/>
      <dgm:t>
        <a:bodyPr/>
        <a:lstStyle/>
        <a:p>
          <a:endParaRPr lang="en-US"/>
        </a:p>
      </dgm:t>
    </dgm:pt>
    <dgm:pt modelId="{338F72C8-3FBB-4A93-BE6A-4B13C6987FC0}" type="sibTrans" cxnId="{270549F7-0E1A-4D57-A2F8-45CC6F2E58AC}">
      <dgm:prSet/>
      <dgm:spPr/>
      <dgm:t>
        <a:bodyPr/>
        <a:lstStyle/>
        <a:p>
          <a:endParaRPr lang="en-US"/>
        </a:p>
      </dgm:t>
    </dgm:pt>
    <dgm:pt modelId="{1D8FD85D-4BC9-4E4C-B123-70B21F7AD349}" type="pres">
      <dgm:prSet presAssocID="{24CFCDFD-6AFE-471D-AA0B-FBD840515E81}" presName="outerComposite" presStyleCnt="0">
        <dgm:presLayoutVars>
          <dgm:chMax val="5"/>
          <dgm:dir/>
          <dgm:resizeHandles val="exact"/>
        </dgm:presLayoutVars>
      </dgm:prSet>
      <dgm:spPr/>
    </dgm:pt>
    <dgm:pt modelId="{CC7C2211-5E51-4097-BE8E-309745CC3E34}" type="pres">
      <dgm:prSet presAssocID="{24CFCDFD-6AFE-471D-AA0B-FBD840515E81}" presName="dummyMaxCanvas" presStyleCnt="0">
        <dgm:presLayoutVars/>
      </dgm:prSet>
      <dgm:spPr/>
    </dgm:pt>
    <dgm:pt modelId="{479A62F9-AB98-4B1F-B1CF-3C9628617B32}" type="pres">
      <dgm:prSet presAssocID="{24CFCDFD-6AFE-471D-AA0B-FBD840515E81}" presName="FiveNodes_1" presStyleLbl="node1" presStyleIdx="0" presStyleCnt="5">
        <dgm:presLayoutVars>
          <dgm:bulletEnabled val="1"/>
        </dgm:presLayoutVars>
      </dgm:prSet>
      <dgm:spPr/>
    </dgm:pt>
    <dgm:pt modelId="{E9ADCCCA-C8B2-4BF4-85F0-2D1891628BE6}" type="pres">
      <dgm:prSet presAssocID="{24CFCDFD-6AFE-471D-AA0B-FBD840515E81}" presName="FiveNodes_2" presStyleLbl="node1" presStyleIdx="1" presStyleCnt="5">
        <dgm:presLayoutVars>
          <dgm:bulletEnabled val="1"/>
        </dgm:presLayoutVars>
      </dgm:prSet>
      <dgm:spPr/>
    </dgm:pt>
    <dgm:pt modelId="{525826C6-E314-49B8-AC96-BACDC510412E}" type="pres">
      <dgm:prSet presAssocID="{24CFCDFD-6AFE-471D-AA0B-FBD840515E81}" presName="FiveNodes_3" presStyleLbl="node1" presStyleIdx="2" presStyleCnt="5">
        <dgm:presLayoutVars>
          <dgm:bulletEnabled val="1"/>
        </dgm:presLayoutVars>
      </dgm:prSet>
      <dgm:spPr/>
    </dgm:pt>
    <dgm:pt modelId="{F9D54767-C63B-4E3A-B1F5-EEB90B06A128}" type="pres">
      <dgm:prSet presAssocID="{24CFCDFD-6AFE-471D-AA0B-FBD840515E81}" presName="FiveNodes_4" presStyleLbl="node1" presStyleIdx="3" presStyleCnt="5">
        <dgm:presLayoutVars>
          <dgm:bulletEnabled val="1"/>
        </dgm:presLayoutVars>
      </dgm:prSet>
      <dgm:spPr/>
    </dgm:pt>
    <dgm:pt modelId="{C96B37D7-8EAB-45C9-802C-CDC4DCAB5A56}" type="pres">
      <dgm:prSet presAssocID="{24CFCDFD-6AFE-471D-AA0B-FBD840515E8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59ACA-C67E-4BD4-BF21-5E9C0B3A4254}" type="pres">
      <dgm:prSet presAssocID="{24CFCDFD-6AFE-471D-AA0B-FBD840515E81}" presName="FiveConn_1-2" presStyleLbl="fgAccFollowNode1" presStyleIdx="0" presStyleCnt="4">
        <dgm:presLayoutVars>
          <dgm:bulletEnabled val="1"/>
        </dgm:presLayoutVars>
      </dgm:prSet>
      <dgm:spPr/>
    </dgm:pt>
    <dgm:pt modelId="{BBC9BFE4-B84F-4C56-8ED8-24583BE5063C}" type="pres">
      <dgm:prSet presAssocID="{24CFCDFD-6AFE-471D-AA0B-FBD840515E81}" presName="FiveConn_2-3" presStyleLbl="fgAccFollowNode1" presStyleIdx="1" presStyleCnt="4">
        <dgm:presLayoutVars>
          <dgm:bulletEnabled val="1"/>
        </dgm:presLayoutVars>
      </dgm:prSet>
      <dgm:spPr/>
    </dgm:pt>
    <dgm:pt modelId="{7AEE7530-F21A-4CC6-880A-677718DD1D56}" type="pres">
      <dgm:prSet presAssocID="{24CFCDFD-6AFE-471D-AA0B-FBD840515E81}" presName="FiveConn_3-4" presStyleLbl="fgAccFollowNode1" presStyleIdx="2" presStyleCnt="4">
        <dgm:presLayoutVars>
          <dgm:bulletEnabled val="1"/>
        </dgm:presLayoutVars>
      </dgm:prSet>
      <dgm:spPr/>
    </dgm:pt>
    <dgm:pt modelId="{1826B889-31D1-43CE-8148-B126399FCAF5}" type="pres">
      <dgm:prSet presAssocID="{24CFCDFD-6AFE-471D-AA0B-FBD840515E81}" presName="FiveConn_4-5" presStyleLbl="fgAccFollowNode1" presStyleIdx="3" presStyleCnt="4">
        <dgm:presLayoutVars>
          <dgm:bulletEnabled val="1"/>
        </dgm:presLayoutVars>
      </dgm:prSet>
      <dgm:spPr/>
    </dgm:pt>
    <dgm:pt modelId="{3D42597B-EB45-41CC-8C60-8F8281473AA6}" type="pres">
      <dgm:prSet presAssocID="{24CFCDFD-6AFE-471D-AA0B-FBD840515E81}" presName="FiveNodes_1_text" presStyleLbl="node1" presStyleIdx="4" presStyleCnt="5">
        <dgm:presLayoutVars>
          <dgm:bulletEnabled val="1"/>
        </dgm:presLayoutVars>
      </dgm:prSet>
      <dgm:spPr/>
    </dgm:pt>
    <dgm:pt modelId="{69A26610-A254-41DC-BDD9-007F36A3E587}" type="pres">
      <dgm:prSet presAssocID="{24CFCDFD-6AFE-471D-AA0B-FBD840515E81}" presName="FiveNodes_2_text" presStyleLbl="node1" presStyleIdx="4" presStyleCnt="5">
        <dgm:presLayoutVars>
          <dgm:bulletEnabled val="1"/>
        </dgm:presLayoutVars>
      </dgm:prSet>
      <dgm:spPr/>
    </dgm:pt>
    <dgm:pt modelId="{4B8503E2-1F96-443E-81B4-4A067BEAD94A}" type="pres">
      <dgm:prSet presAssocID="{24CFCDFD-6AFE-471D-AA0B-FBD840515E81}" presName="FiveNodes_3_text" presStyleLbl="node1" presStyleIdx="4" presStyleCnt="5">
        <dgm:presLayoutVars>
          <dgm:bulletEnabled val="1"/>
        </dgm:presLayoutVars>
      </dgm:prSet>
      <dgm:spPr/>
    </dgm:pt>
    <dgm:pt modelId="{08ED0A2A-A34B-41BD-ADE3-6B5418C2B909}" type="pres">
      <dgm:prSet presAssocID="{24CFCDFD-6AFE-471D-AA0B-FBD840515E81}" presName="FiveNodes_4_text" presStyleLbl="node1" presStyleIdx="4" presStyleCnt="5">
        <dgm:presLayoutVars>
          <dgm:bulletEnabled val="1"/>
        </dgm:presLayoutVars>
      </dgm:prSet>
      <dgm:spPr/>
    </dgm:pt>
    <dgm:pt modelId="{45BE2CA9-C22E-4A33-9FEA-5A54389C4E7D}" type="pres">
      <dgm:prSet presAssocID="{24CFCDFD-6AFE-471D-AA0B-FBD840515E8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A38D4F-C6F3-4CF6-B599-2809D757B1AA}" type="presOf" srcId="{4C5853FF-08EB-453C-8A7C-C4661E58EBCF}" destId="{69A26610-A254-41DC-BDD9-007F36A3E587}" srcOrd="1" destOrd="0" presId="urn:microsoft.com/office/officeart/2005/8/layout/vProcess5"/>
    <dgm:cxn modelId="{F15FDBB9-EF1F-417D-B42F-57ADB94209A8}" srcId="{24CFCDFD-6AFE-471D-AA0B-FBD840515E81}" destId="{B0D30F33-2A1E-45D0-8247-167CD3A6C995}" srcOrd="0" destOrd="0" parTransId="{A6BC80FC-CD07-4F49-95A5-485FF2115E39}" sibTransId="{F8445087-89F5-488E-8FFA-D11671AE4094}"/>
    <dgm:cxn modelId="{7E13FD16-52B3-4A0A-8369-7B5F06437D99}" srcId="{24CFCDFD-6AFE-471D-AA0B-FBD840515E81}" destId="{4B2BE0AF-23C2-4E8F-A9D5-BF025D203D39}" srcOrd="3" destOrd="0" parTransId="{FF9A24B9-A962-4C2A-B496-2774270DB88A}" sibTransId="{BEB5152B-0816-4055-92A5-0661B92461A9}"/>
    <dgm:cxn modelId="{D7FF3F63-CF94-4028-B653-22118D166C02}" type="presOf" srcId="{4B2BE0AF-23C2-4E8F-A9D5-BF025D203D39}" destId="{F9D54767-C63B-4E3A-B1F5-EEB90B06A128}" srcOrd="0" destOrd="0" presId="urn:microsoft.com/office/officeart/2005/8/layout/vProcess5"/>
    <dgm:cxn modelId="{5C9C1B22-5A38-4FE8-8B34-357526183586}" type="presOf" srcId="{6591830B-C5FD-407E-997D-139E7AD33D83}" destId="{525826C6-E314-49B8-AC96-BACDC510412E}" srcOrd="0" destOrd="0" presId="urn:microsoft.com/office/officeart/2005/8/layout/vProcess5"/>
    <dgm:cxn modelId="{D89E5466-41F1-429E-BE49-10D1C1964FBD}" type="presOf" srcId="{6591830B-C5FD-407E-997D-139E7AD33D83}" destId="{4B8503E2-1F96-443E-81B4-4A067BEAD94A}" srcOrd="1" destOrd="0" presId="urn:microsoft.com/office/officeart/2005/8/layout/vProcess5"/>
    <dgm:cxn modelId="{12DF7ACC-3C7B-4279-A54C-2805AB2E0848}" srcId="{24CFCDFD-6AFE-471D-AA0B-FBD840515E81}" destId="{4C5853FF-08EB-453C-8A7C-C4661E58EBCF}" srcOrd="1" destOrd="0" parTransId="{5F67B0DF-C05F-462B-906C-5F2039D077D7}" sibTransId="{07036E70-864D-4AF6-8999-156804619FB7}"/>
    <dgm:cxn modelId="{6694CFC3-0E8F-4C38-8B8A-7848649BAD15}" type="presOf" srcId="{B0D30F33-2A1E-45D0-8247-167CD3A6C995}" destId="{3D42597B-EB45-41CC-8C60-8F8281473AA6}" srcOrd="1" destOrd="0" presId="urn:microsoft.com/office/officeart/2005/8/layout/vProcess5"/>
    <dgm:cxn modelId="{147FAD0B-154F-4328-8DC8-8937D000AC96}" type="presOf" srcId="{07036E70-864D-4AF6-8999-156804619FB7}" destId="{BBC9BFE4-B84F-4C56-8ED8-24583BE5063C}" srcOrd="0" destOrd="0" presId="urn:microsoft.com/office/officeart/2005/8/layout/vProcess5"/>
    <dgm:cxn modelId="{270549F7-0E1A-4D57-A2F8-45CC6F2E58AC}" srcId="{24CFCDFD-6AFE-471D-AA0B-FBD840515E81}" destId="{F822B671-42B4-4F57-A618-13CA529B4283}" srcOrd="4" destOrd="0" parTransId="{3A79FDFE-FA39-4835-87D3-EF393A09C6A9}" sibTransId="{338F72C8-3FBB-4A93-BE6A-4B13C6987FC0}"/>
    <dgm:cxn modelId="{46312940-F687-40C1-97BE-E20B621C48EC}" type="presOf" srcId="{B0D30F33-2A1E-45D0-8247-167CD3A6C995}" destId="{479A62F9-AB98-4B1F-B1CF-3C9628617B32}" srcOrd="0" destOrd="0" presId="urn:microsoft.com/office/officeart/2005/8/layout/vProcess5"/>
    <dgm:cxn modelId="{132F375F-C916-4225-BB0A-B21AB5C764E0}" type="presOf" srcId="{24CFCDFD-6AFE-471D-AA0B-FBD840515E81}" destId="{1D8FD85D-4BC9-4E4C-B123-70B21F7AD349}" srcOrd="0" destOrd="0" presId="urn:microsoft.com/office/officeart/2005/8/layout/vProcess5"/>
    <dgm:cxn modelId="{60BF6332-14D1-4721-8338-1ED5A35E8F3B}" type="presOf" srcId="{BEB5152B-0816-4055-92A5-0661B92461A9}" destId="{1826B889-31D1-43CE-8148-B126399FCAF5}" srcOrd="0" destOrd="0" presId="urn:microsoft.com/office/officeart/2005/8/layout/vProcess5"/>
    <dgm:cxn modelId="{A1DFEBC1-D47F-4C96-BA5F-E730A12895D4}" type="presOf" srcId="{F822B671-42B4-4F57-A618-13CA529B4283}" destId="{45BE2CA9-C22E-4A33-9FEA-5A54389C4E7D}" srcOrd="1" destOrd="0" presId="urn:microsoft.com/office/officeart/2005/8/layout/vProcess5"/>
    <dgm:cxn modelId="{F4AA6C73-3A19-49C6-AC43-B3CDC6310513}" type="presOf" srcId="{4B2BE0AF-23C2-4E8F-A9D5-BF025D203D39}" destId="{08ED0A2A-A34B-41BD-ADE3-6B5418C2B909}" srcOrd="1" destOrd="0" presId="urn:microsoft.com/office/officeart/2005/8/layout/vProcess5"/>
    <dgm:cxn modelId="{E97D19C4-8A5D-4862-87E6-EF2EE7CE05D3}" type="presOf" srcId="{4C5853FF-08EB-453C-8A7C-C4661E58EBCF}" destId="{E9ADCCCA-C8B2-4BF4-85F0-2D1891628BE6}" srcOrd="0" destOrd="0" presId="urn:microsoft.com/office/officeart/2005/8/layout/vProcess5"/>
    <dgm:cxn modelId="{0CFF0980-77B2-4129-AB0E-73EEF71DDD6D}" type="presOf" srcId="{A711FABC-9428-4BA7-B0A6-68133251C570}" destId="{7AEE7530-F21A-4CC6-880A-677718DD1D56}" srcOrd="0" destOrd="0" presId="urn:microsoft.com/office/officeart/2005/8/layout/vProcess5"/>
    <dgm:cxn modelId="{655F546D-A8C6-4499-B25D-25E3C22204DF}" type="presOf" srcId="{F8445087-89F5-488E-8FFA-D11671AE4094}" destId="{62E59ACA-C67E-4BD4-BF21-5E9C0B3A4254}" srcOrd="0" destOrd="0" presId="urn:microsoft.com/office/officeart/2005/8/layout/vProcess5"/>
    <dgm:cxn modelId="{61CE68EB-4ECA-4210-8AA3-8B85B6C7BDC8}" srcId="{24CFCDFD-6AFE-471D-AA0B-FBD840515E81}" destId="{6591830B-C5FD-407E-997D-139E7AD33D83}" srcOrd="2" destOrd="0" parTransId="{618FEB20-8F83-4F2B-8B31-A1E96231ED77}" sibTransId="{A711FABC-9428-4BA7-B0A6-68133251C570}"/>
    <dgm:cxn modelId="{6BB0B46B-1BED-42E5-8337-174C238DC4F9}" type="presOf" srcId="{F822B671-42B4-4F57-A618-13CA529B4283}" destId="{C96B37D7-8EAB-45C9-802C-CDC4DCAB5A56}" srcOrd="0" destOrd="0" presId="urn:microsoft.com/office/officeart/2005/8/layout/vProcess5"/>
    <dgm:cxn modelId="{BB9FEA33-8996-498E-957B-BADAABDB4BCE}" type="presParOf" srcId="{1D8FD85D-4BC9-4E4C-B123-70B21F7AD349}" destId="{CC7C2211-5E51-4097-BE8E-309745CC3E34}" srcOrd="0" destOrd="0" presId="urn:microsoft.com/office/officeart/2005/8/layout/vProcess5"/>
    <dgm:cxn modelId="{DA277AEE-1D4D-439E-A1BF-312F555F8800}" type="presParOf" srcId="{1D8FD85D-4BC9-4E4C-B123-70B21F7AD349}" destId="{479A62F9-AB98-4B1F-B1CF-3C9628617B32}" srcOrd="1" destOrd="0" presId="urn:microsoft.com/office/officeart/2005/8/layout/vProcess5"/>
    <dgm:cxn modelId="{BDF65558-D981-4F73-A3FD-CDFC14CDED5F}" type="presParOf" srcId="{1D8FD85D-4BC9-4E4C-B123-70B21F7AD349}" destId="{E9ADCCCA-C8B2-4BF4-85F0-2D1891628BE6}" srcOrd="2" destOrd="0" presId="urn:microsoft.com/office/officeart/2005/8/layout/vProcess5"/>
    <dgm:cxn modelId="{9D4C68CC-B226-460D-BEDD-778061B240E5}" type="presParOf" srcId="{1D8FD85D-4BC9-4E4C-B123-70B21F7AD349}" destId="{525826C6-E314-49B8-AC96-BACDC510412E}" srcOrd="3" destOrd="0" presId="urn:microsoft.com/office/officeart/2005/8/layout/vProcess5"/>
    <dgm:cxn modelId="{FC1C7F94-18CB-444E-8134-818CAADAC838}" type="presParOf" srcId="{1D8FD85D-4BC9-4E4C-B123-70B21F7AD349}" destId="{F9D54767-C63B-4E3A-B1F5-EEB90B06A128}" srcOrd="4" destOrd="0" presId="urn:microsoft.com/office/officeart/2005/8/layout/vProcess5"/>
    <dgm:cxn modelId="{EF6DDFD8-5DEF-48BF-800F-C025A236C148}" type="presParOf" srcId="{1D8FD85D-4BC9-4E4C-B123-70B21F7AD349}" destId="{C96B37D7-8EAB-45C9-802C-CDC4DCAB5A56}" srcOrd="5" destOrd="0" presId="urn:microsoft.com/office/officeart/2005/8/layout/vProcess5"/>
    <dgm:cxn modelId="{1B15D207-2180-4B6C-B0E1-42748CC719F3}" type="presParOf" srcId="{1D8FD85D-4BC9-4E4C-B123-70B21F7AD349}" destId="{62E59ACA-C67E-4BD4-BF21-5E9C0B3A4254}" srcOrd="6" destOrd="0" presId="urn:microsoft.com/office/officeart/2005/8/layout/vProcess5"/>
    <dgm:cxn modelId="{C46095FA-8E02-4F08-B68F-25433AD34E22}" type="presParOf" srcId="{1D8FD85D-4BC9-4E4C-B123-70B21F7AD349}" destId="{BBC9BFE4-B84F-4C56-8ED8-24583BE5063C}" srcOrd="7" destOrd="0" presId="urn:microsoft.com/office/officeart/2005/8/layout/vProcess5"/>
    <dgm:cxn modelId="{E906B16F-877F-47E5-917F-D7A6DA256884}" type="presParOf" srcId="{1D8FD85D-4BC9-4E4C-B123-70B21F7AD349}" destId="{7AEE7530-F21A-4CC6-880A-677718DD1D56}" srcOrd="8" destOrd="0" presId="urn:microsoft.com/office/officeart/2005/8/layout/vProcess5"/>
    <dgm:cxn modelId="{89025711-E5AF-4C75-9D82-2F65839564EF}" type="presParOf" srcId="{1D8FD85D-4BC9-4E4C-B123-70B21F7AD349}" destId="{1826B889-31D1-43CE-8148-B126399FCAF5}" srcOrd="9" destOrd="0" presId="urn:microsoft.com/office/officeart/2005/8/layout/vProcess5"/>
    <dgm:cxn modelId="{4019FE98-5A67-412A-9762-974C67A4EE6F}" type="presParOf" srcId="{1D8FD85D-4BC9-4E4C-B123-70B21F7AD349}" destId="{3D42597B-EB45-41CC-8C60-8F8281473AA6}" srcOrd="10" destOrd="0" presId="urn:microsoft.com/office/officeart/2005/8/layout/vProcess5"/>
    <dgm:cxn modelId="{40CC10FE-49B6-4D51-A92C-11C316A74CA5}" type="presParOf" srcId="{1D8FD85D-4BC9-4E4C-B123-70B21F7AD349}" destId="{69A26610-A254-41DC-BDD9-007F36A3E587}" srcOrd="11" destOrd="0" presId="urn:microsoft.com/office/officeart/2005/8/layout/vProcess5"/>
    <dgm:cxn modelId="{92526A41-450D-4F3D-A1C3-1206E012B05E}" type="presParOf" srcId="{1D8FD85D-4BC9-4E4C-B123-70B21F7AD349}" destId="{4B8503E2-1F96-443E-81B4-4A067BEAD94A}" srcOrd="12" destOrd="0" presId="urn:microsoft.com/office/officeart/2005/8/layout/vProcess5"/>
    <dgm:cxn modelId="{797388E8-96C0-41F5-ACAE-D90FC2810ECB}" type="presParOf" srcId="{1D8FD85D-4BC9-4E4C-B123-70B21F7AD349}" destId="{08ED0A2A-A34B-41BD-ADE3-6B5418C2B909}" srcOrd="13" destOrd="0" presId="urn:microsoft.com/office/officeart/2005/8/layout/vProcess5"/>
    <dgm:cxn modelId="{639DD338-E831-4DEC-8159-7B6A0DF663A3}" type="presParOf" srcId="{1D8FD85D-4BC9-4E4C-B123-70B21F7AD349}" destId="{45BE2CA9-C22E-4A33-9FEA-5A54389C4E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CFCDFD-6AFE-471D-AA0B-FBD840515E8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B0D30F33-2A1E-45D0-8247-167CD3A6C995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Monthly Expected Operation</a:t>
          </a:r>
          <a:endParaRPr lang="en-US" strike="sngStrike" dirty="0">
            <a:solidFill>
              <a:schemeClr val="accent3"/>
            </a:solidFill>
          </a:endParaRPr>
        </a:p>
      </dgm:t>
    </dgm:pt>
    <dgm:pt modelId="{A6BC80FC-CD07-4F49-95A5-485FF2115E39}" type="parTrans" cxnId="{F15FDBB9-EF1F-417D-B42F-57ADB94209A8}">
      <dgm:prSet/>
      <dgm:spPr/>
      <dgm:t>
        <a:bodyPr/>
        <a:lstStyle/>
        <a:p>
          <a:endParaRPr lang="en-US"/>
        </a:p>
      </dgm:t>
    </dgm:pt>
    <dgm:pt modelId="{F8445087-89F5-488E-8FFA-D11671AE4094}" type="sibTrans" cxnId="{F15FDBB9-EF1F-417D-B42F-57ADB94209A8}">
      <dgm:prSet/>
      <dgm:spPr/>
      <dgm:t>
        <a:bodyPr/>
        <a:lstStyle/>
        <a:p>
          <a:endParaRPr lang="en-US" dirty="0"/>
        </a:p>
      </dgm:t>
    </dgm:pt>
    <dgm:pt modelId="{4C5853FF-08EB-453C-8A7C-C4661E58EBCF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Weekly Forecast / Initial Unit Commitment</a:t>
          </a:r>
          <a:endParaRPr lang="en-US" strike="sngStrike" dirty="0">
            <a:solidFill>
              <a:schemeClr val="accent3"/>
            </a:solidFill>
          </a:endParaRPr>
        </a:p>
      </dgm:t>
    </dgm:pt>
    <dgm:pt modelId="{5F67B0DF-C05F-462B-906C-5F2039D077D7}" type="parTrans" cxnId="{12DF7ACC-3C7B-4279-A54C-2805AB2E0848}">
      <dgm:prSet/>
      <dgm:spPr/>
      <dgm:t>
        <a:bodyPr/>
        <a:lstStyle/>
        <a:p>
          <a:endParaRPr lang="en-US"/>
        </a:p>
      </dgm:t>
    </dgm:pt>
    <dgm:pt modelId="{07036E70-864D-4AF6-8999-156804619FB7}" type="sibTrans" cxnId="{12DF7ACC-3C7B-4279-A54C-2805AB2E0848}">
      <dgm:prSet/>
      <dgm:spPr/>
      <dgm:t>
        <a:bodyPr/>
        <a:lstStyle/>
        <a:p>
          <a:endParaRPr lang="en-US" dirty="0"/>
        </a:p>
      </dgm:t>
    </dgm:pt>
    <dgm:pt modelId="{6591830B-C5FD-407E-997D-139E7AD33D83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Day-Ahead Forecast / Unit Commitment</a:t>
          </a:r>
          <a:endParaRPr lang="en-US" strike="sngStrike" dirty="0">
            <a:solidFill>
              <a:schemeClr val="accent3"/>
            </a:solidFill>
          </a:endParaRPr>
        </a:p>
      </dgm:t>
    </dgm:pt>
    <dgm:pt modelId="{618FEB20-8F83-4F2B-8B31-A1E96231ED77}" type="parTrans" cxnId="{61CE68EB-4ECA-4210-8AA3-8B85B6C7BDC8}">
      <dgm:prSet/>
      <dgm:spPr/>
      <dgm:t>
        <a:bodyPr/>
        <a:lstStyle/>
        <a:p>
          <a:endParaRPr lang="en-US"/>
        </a:p>
      </dgm:t>
    </dgm:pt>
    <dgm:pt modelId="{A711FABC-9428-4BA7-B0A6-68133251C570}" type="sibTrans" cxnId="{61CE68EB-4ECA-4210-8AA3-8B85B6C7BDC8}">
      <dgm:prSet/>
      <dgm:spPr/>
      <dgm:t>
        <a:bodyPr/>
        <a:lstStyle/>
        <a:p>
          <a:endParaRPr lang="en-US" dirty="0"/>
        </a:p>
      </dgm:t>
    </dgm:pt>
    <dgm:pt modelId="{4B2BE0AF-23C2-4E8F-A9D5-BF025D203D39}">
      <dgm:prSet/>
      <dgm:spPr/>
      <dgm:t>
        <a:bodyPr/>
        <a:lstStyle/>
        <a:p>
          <a:r>
            <a:rPr lang="en-US" dirty="0" smtClean="0"/>
            <a:t>Hour-Ahead Forecast / Dispatch Schedule</a:t>
          </a:r>
          <a:endParaRPr lang="en-US" dirty="0"/>
        </a:p>
      </dgm:t>
    </dgm:pt>
    <dgm:pt modelId="{FF9A24B9-A962-4C2A-B496-2774270DB88A}" type="parTrans" cxnId="{7E13FD16-52B3-4A0A-8369-7B5F06437D99}">
      <dgm:prSet/>
      <dgm:spPr/>
      <dgm:t>
        <a:bodyPr/>
        <a:lstStyle/>
        <a:p>
          <a:endParaRPr lang="en-US"/>
        </a:p>
      </dgm:t>
    </dgm:pt>
    <dgm:pt modelId="{BEB5152B-0816-4055-92A5-0661B92461A9}" type="sibTrans" cxnId="{7E13FD16-52B3-4A0A-8369-7B5F06437D99}">
      <dgm:prSet/>
      <dgm:spPr/>
      <dgm:t>
        <a:bodyPr/>
        <a:lstStyle/>
        <a:p>
          <a:endParaRPr lang="en-US" dirty="0"/>
        </a:p>
      </dgm:t>
    </dgm:pt>
    <dgm:pt modelId="{F822B671-42B4-4F57-A618-13CA529B428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After the Hour True-up on Fuel and Reserve Deployment</a:t>
          </a:r>
          <a:endParaRPr lang="en-US" strike="sngStrike" dirty="0">
            <a:solidFill>
              <a:schemeClr val="accent3"/>
            </a:solidFill>
          </a:endParaRPr>
        </a:p>
      </dgm:t>
    </dgm:pt>
    <dgm:pt modelId="{3A79FDFE-FA39-4835-87D3-EF393A09C6A9}" type="parTrans" cxnId="{270549F7-0E1A-4D57-A2F8-45CC6F2E58AC}">
      <dgm:prSet/>
      <dgm:spPr/>
      <dgm:t>
        <a:bodyPr/>
        <a:lstStyle/>
        <a:p>
          <a:endParaRPr lang="en-US"/>
        </a:p>
      </dgm:t>
    </dgm:pt>
    <dgm:pt modelId="{338F72C8-3FBB-4A93-BE6A-4B13C6987FC0}" type="sibTrans" cxnId="{270549F7-0E1A-4D57-A2F8-45CC6F2E58AC}">
      <dgm:prSet/>
      <dgm:spPr/>
      <dgm:t>
        <a:bodyPr/>
        <a:lstStyle/>
        <a:p>
          <a:endParaRPr lang="en-US"/>
        </a:p>
      </dgm:t>
    </dgm:pt>
    <dgm:pt modelId="{1D8FD85D-4BC9-4E4C-B123-70B21F7AD349}" type="pres">
      <dgm:prSet presAssocID="{24CFCDFD-6AFE-471D-AA0B-FBD840515E81}" presName="outerComposite" presStyleCnt="0">
        <dgm:presLayoutVars>
          <dgm:chMax val="5"/>
          <dgm:dir/>
          <dgm:resizeHandles val="exact"/>
        </dgm:presLayoutVars>
      </dgm:prSet>
      <dgm:spPr/>
    </dgm:pt>
    <dgm:pt modelId="{CC7C2211-5E51-4097-BE8E-309745CC3E34}" type="pres">
      <dgm:prSet presAssocID="{24CFCDFD-6AFE-471D-AA0B-FBD840515E81}" presName="dummyMaxCanvas" presStyleCnt="0">
        <dgm:presLayoutVars/>
      </dgm:prSet>
      <dgm:spPr/>
    </dgm:pt>
    <dgm:pt modelId="{479A62F9-AB98-4B1F-B1CF-3C9628617B32}" type="pres">
      <dgm:prSet presAssocID="{24CFCDFD-6AFE-471D-AA0B-FBD840515E81}" presName="FiveNodes_1" presStyleLbl="node1" presStyleIdx="0" presStyleCnt="5">
        <dgm:presLayoutVars>
          <dgm:bulletEnabled val="1"/>
        </dgm:presLayoutVars>
      </dgm:prSet>
      <dgm:spPr/>
    </dgm:pt>
    <dgm:pt modelId="{E9ADCCCA-C8B2-4BF4-85F0-2D1891628BE6}" type="pres">
      <dgm:prSet presAssocID="{24CFCDFD-6AFE-471D-AA0B-FBD840515E81}" presName="FiveNodes_2" presStyleLbl="node1" presStyleIdx="1" presStyleCnt="5">
        <dgm:presLayoutVars>
          <dgm:bulletEnabled val="1"/>
        </dgm:presLayoutVars>
      </dgm:prSet>
      <dgm:spPr/>
    </dgm:pt>
    <dgm:pt modelId="{525826C6-E314-49B8-AC96-BACDC510412E}" type="pres">
      <dgm:prSet presAssocID="{24CFCDFD-6AFE-471D-AA0B-FBD840515E81}" presName="FiveNodes_3" presStyleLbl="node1" presStyleIdx="2" presStyleCnt="5">
        <dgm:presLayoutVars>
          <dgm:bulletEnabled val="1"/>
        </dgm:presLayoutVars>
      </dgm:prSet>
      <dgm:spPr/>
    </dgm:pt>
    <dgm:pt modelId="{F9D54767-C63B-4E3A-B1F5-EEB90B06A128}" type="pres">
      <dgm:prSet presAssocID="{24CFCDFD-6AFE-471D-AA0B-FBD840515E81}" presName="FiveNodes_4" presStyleLbl="node1" presStyleIdx="3" presStyleCnt="5">
        <dgm:presLayoutVars>
          <dgm:bulletEnabled val="1"/>
        </dgm:presLayoutVars>
      </dgm:prSet>
      <dgm:spPr/>
    </dgm:pt>
    <dgm:pt modelId="{C96B37D7-8EAB-45C9-802C-CDC4DCAB5A56}" type="pres">
      <dgm:prSet presAssocID="{24CFCDFD-6AFE-471D-AA0B-FBD840515E8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59ACA-C67E-4BD4-BF21-5E9C0B3A4254}" type="pres">
      <dgm:prSet presAssocID="{24CFCDFD-6AFE-471D-AA0B-FBD840515E81}" presName="FiveConn_1-2" presStyleLbl="fgAccFollowNode1" presStyleIdx="0" presStyleCnt="4">
        <dgm:presLayoutVars>
          <dgm:bulletEnabled val="1"/>
        </dgm:presLayoutVars>
      </dgm:prSet>
      <dgm:spPr/>
    </dgm:pt>
    <dgm:pt modelId="{BBC9BFE4-B84F-4C56-8ED8-24583BE5063C}" type="pres">
      <dgm:prSet presAssocID="{24CFCDFD-6AFE-471D-AA0B-FBD840515E81}" presName="FiveConn_2-3" presStyleLbl="fgAccFollowNode1" presStyleIdx="1" presStyleCnt="4">
        <dgm:presLayoutVars>
          <dgm:bulletEnabled val="1"/>
        </dgm:presLayoutVars>
      </dgm:prSet>
      <dgm:spPr/>
    </dgm:pt>
    <dgm:pt modelId="{7AEE7530-F21A-4CC6-880A-677718DD1D56}" type="pres">
      <dgm:prSet presAssocID="{24CFCDFD-6AFE-471D-AA0B-FBD840515E81}" presName="FiveConn_3-4" presStyleLbl="fgAccFollowNode1" presStyleIdx="2" presStyleCnt="4">
        <dgm:presLayoutVars>
          <dgm:bulletEnabled val="1"/>
        </dgm:presLayoutVars>
      </dgm:prSet>
      <dgm:spPr/>
    </dgm:pt>
    <dgm:pt modelId="{1826B889-31D1-43CE-8148-B126399FCAF5}" type="pres">
      <dgm:prSet presAssocID="{24CFCDFD-6AFE-471D-AA0B-FBD840515E81}" presName="FiveConn_4-5" presStyleLbl="fgAccFollowNode1" presStyleIdx="3" presStyleCnt="4">
        <dgm:presLayoutVars>
          <dgm:bulletEnabled val="1"/>
        </dgm:presLayoutVars>
      </dgm:prSet>
      <dgm:spPr/>
    </dgm:pt>
    <dgm:pt modelId="{3D42597B-EB45-41CC-8C60-8F8281473AA6}" type="pres">
      <dgm:prSet presAssocID="{24CFCDFD-6AFE-471D-AA0B-FBD840515E81}" presName="FiveNodes_1_text" presStyleLbl="node1" presStyleIdx="4" presStyleCnt="5">
        <dgm:presLayoutVars>
          <dgm:bulletEnabled val="1"/>
        </dgm:presLayoutVars>
      </dgm:prSet>
      <dgm:spPr/>
    </dgm:pt>
    <dgm:pt modelId="{69A26610-A254-41DC-BDD9-007F36A3E587}" type="pres">
      <dgm:prSet presAssocID="{24CFCDFD-6AFE-471D-AA0B-FBD840515E81}" presName="FiveNodes_2_text" presStyleLbl="node1" presStyleIdx="4" presStyleCnt="5">
        <dgm:presLayoutVars>
          <dgm:bulletEnabled val="1"/>
        </dgm:presLayoutVars>
      </dgm:prSet>
      <dgm:spPr/>
    </dgm:pt>
    <dgm:pt modelId="{4B8503E2-1F96-443E-81B4-4A067BEAD94A}" type="pres">
      <dgm:prSet presAssocID="{24CFCDFD-6AFE-471D-AA0B-FBD840515E81}" presName="FiveNodes_3_text" presStyleLbl="node1" presStyleIdx="4" presStyleCnt="5">
        <dgm:presLayoutVars>
          <dgm:bulletEnabled val="1"/>
        </dgm:presLayoutVars>
      </dgm:prSet>
      <dgm:spPr/>
    </dgm:pt>
    <dgm:pt modelId="{08ED0A2A-A34B-41BD-ADE3-6B5418C2B909}" type="pres">
      <dgm:prSet presAssocID="{24CFCDFD-6AFE-471D-AA0B-FBD840515E81}" presName="FiveNodes_4_text" presStyleLbl="node1" presStyleIdx="4" presStyleCnt="5">
        <dgm:presLayoutVars>
          <dgm:bulletEnabled val="1"/>
        </dgm:presLayoutVars>
      </dgm:prSet>
      <dgm:spPr/>
    </dgm:pt>
    <dgm:pt modelId="{45BE2CA9-C22E-4A33-9FEA-5A54389C4E7D}" type="pres">
      <dgm:prSet presAssocID="{24CFCDFD-6AFE-471D-AA0B-FBD840515E8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29130C-572D-4450-9896-0D26292067B9}" type="presOf" srcId="{F8445087-89F5-488E-8FFA-D11671AE4094}" destId="{62E59ACA-C67E-4BD4-BF21-5E9C0B3A4254}" srcOrd="0" destOrd="0" presId="urn:microsoft.com/office/officeart/2005/8/layout/vProcess5"/>
    <dgm:cxn modelId="{7E13FD16-52B3-4A0A-8369-7B5F06437D99}" srcId="{24CFCDFD-6AFE-471D-AA0B-FBD840515E81}" destId="{4B2BE0AF-23C2-4E8F-A9D5-BF025D203D39}" srcOrd="3" destOrd="0" parTransId="{FF9A24B9-A962-4C2A-B496-2774270DB88A}" sibTransId="{BEB5152B-0816-4055-92A5-0661B92461A9}"/>
    <dgm:cxn modelId="{F15FDBB9-EF1F-417D-B42F-57ADB94209A8}" srcId="{24CFCDFD-6AFE-471D-AA0B-FBD840515E81}" destId="{B0D30F33-2A1E-45D0-8247-167CD3A6C995}" srcOrd="0" destOrd="0" parTransId="{A6BC80FC-CD07-4F49-95A5-485FF2115E39}" sibTransId="{F8445087-89F5-488E-8FFA-D11671AE4094}"/>
    <dgm:cxn modelId="{444A5CE1-8DEA-48FA-8FFA-A175D31D7D1C}" type="presOf" srcId="{6591830B-C5FD-407E-997D-139E7AD33D83}" destId="{525826C6-E314-49B8-AC96-BACDC510412E}" srcOrd="0" destOrd="0" presId="urn:microsoft.com/office/officeart/2005/8/layout/vProcess5"/>
    <dgm:cxn modelId="{FF04F015-999B-4AC8-BDFD-E5F2320028A1}" type="presOf" srcId="{6591830B-C5FD-407E-997D-139E7AD33D83}" destId="{4B8503E2-1F96-443E-81B4-4A067BEAD94A}" srcOrd="1" destOrd="0" presId="urn:microsoft.com/office/officeart/2005/8/layout/vProcess5"/>
    <dgm:cxn modelId="{3A60486B-2987-41F1-B73C-F9CA5A404B12}" type="presOf" srcId="{4B2BE0AF-23C2-4E8F-A9D5-BF025D203D39}" destId="{08ED0A2A-A34B-41BD-ADE3-6B5418C2B909}" srcOrd="1" destOrd="0" presId="urn:microsoft.com/office/officeart/2005/8/layout/vProcess5"/>
    <dgm:cxn modelId="{4C3A4E75-962F-4150-AD90-3E3CF78EE440}" type="presOf" srcId="{B0D30F33-2A1E-45D0-8247-167CD3A6C995}" destId="{3D42597B-EB45-41CC-8C60-8F8281473AA6}" srcOrd="1" destOrd="0" presId="urn:microsoft.com/office/officeart/2005/8/layout/vProcess5"/>
    <dgm:cxn modelId="{D2710430-8D23-4FB4-B310-85EF9033AE8A}" type="presOf" srcId="{F822B671-42B4-4F57-A618-13CA529B4283}" destId="{C96B37D7-8EAB-45C9-802C-CDC4DCAB5A56}" srcOrd="0" destOrd="0" presId="urn:microsoft.com/office/officeart/2005/8/layout/vProcess5"/>
    <dgm:cxn modelId="{98D98823-8767-4A8D-A75F-34F9153B40F4}" type="presOf" srcId="{4B2BE0AF-23C2-4E8F-A9D5-BF025D203D39}" destId="{F9D54767-C63B-4E3A-B1F5-EEB90B06A128}" srcOrd="0" destOrd="0" presId="urn:microsoft.com/office/officeart/2005/8/layout/vProcess5"/>
    <dgm:cxn modelId="{12DF7ACC-3C7B-4279-A54C-2805AB2E0848}" srcId="{24CFCDFD-6AFE-471D-AA0B-FBD840515E81}" destId="{4C5853FF-08EB-453C-8A7C-C4661E58EBCF}" srcOrd="1" destOrd="0" parTransId="{5F67B0DF-C05F-462B-906C-5F2039D077D7}" sibTransId="{07036E70-864D-4AF6-8999-156804619FB7}"/>
    <dgm:cxn modelId="{5021F59F-445F-42E0-B7CA-1C4EB8CA0626}" type="presOf" srcId="{07036E70-864D-4AF6-8999-156804619FB7}" destId="{BBC9BFE4-B84F-4C56-8ED8-24583BE5063C}" srcOrd="0" destOrd="0" presId="urn:microsoft.com/office/officeart/2005/8/layout/vProcess5"/>
    <dgm:cxn modelId="{3E0BD1A1-9004-4054-85EF-1CF71F15A2C1}" type="presOf" srcId="{4C5853FF-08EB-453C-8A7C-C4661E58EBCF}" destId="{69A26610-A254-41DC-BDD9-007F36A3E587}" srcOrd="1" destOrd="0" presId="urn:microsoft.com/office/officeart/2005/8/layout/vProcess5"/>
    <dgm:cxn modelId="{270549F7-0E1A-4D57-A2F8-45CC6F2E58AC}" srcId="{24CFCDFD-6AFE-471D-AA0B-FBD840515E81}" destId="{F822B671-42B4-4F57-A618-13CA529B4283}" srcOrd="4" destOrd="0" parTransId="{3A79FDFE-FA39-4835-87D3-EF393A09C6A9}" sibTransId="{338F72C8-3FBB-4A93-BE6A-4B13C6987FC0}"/>
    <dgm:cxn modelId="{112FC3C1-FCB9-474B-A69A-8A603B8E4C72}" type="presOf" srcId="{F822B671-42B4-4F57-A618-13CA529B4283}" destId="{45BE2CA9-C22E-4A33-9FEA-5A54389C4E7D}" srcOrd="1" destOrd="0" presId="urn:microsoft.com/office/officeart/2005/8/layout/vProcess5"/>
    <dgm:cxn modelId="{B5559691-4BBF-4D57-B923-2DE2D0D482FD}" type="presOf" srcId="{24CFCDFD-6AFE-471D-AA0B-FBD840515E81}" destId="{1D8FD85D-4BC9-4E4C-B123-70B21F7AD349}" srcOrd="0" destOrd="0" presId="urn:microsoft.com/office/officeart/2005/8/layout/vProcess5"/>
    <dgm:cxn modelId="{CA655E0A-6DA7-4326-8938-4FE6C97A8A3A}" type="presOf" srcId="{BEB5152B-0816-4055-92A5-0661B92461A9}" destId="{1826B889-31D1-43CE-8148-B126399FCAF5}" srcOrd="0" destOrd="0" presId="urn:microsoft.com/office/officeart/2005/8/layout/vProcess5"/>
    <dgm:cxn modelId="{61CE68EB-4ECA-4210-8AA3-8B85B6C7BDC8}" srcId="{24CFCDFD-6AFE-471D-AA0B-FBD840515E81}" destId="{6591830B-C5FD-407E-997D-139E7AD33D83}" srcOrd="2" destOrd="0" parTransId="{618FEB20-8F83-4F2B-8B31-A1E96231ED77}" sibTransId="{A711FABC-9428-4BA7-B0A6-68133251C570}"/>
    <dgm:cxn modelId="{D04BF3A5-AAB8-4315-9F34-9068F6AB9910}" type="presOf" srcId="{4C5853FF-08EB-453C-8A7C-C4661E58EBCF}" destId="{E9ADCCCA-C8B2-4BF4-85F0-2D1891628BE6}" srcOrd="0" destOrd="0" presId="urn:microsoft.com/office/officeart/2005/8/layout/vProcess5"/>
    <dgm:cxn modelId="{997E7E6A-08FD-49E9-AB83-503FB3D8A499}" type="presOf" srcId="{A711FABC-9428-4BA7-B0A6-68133251C570}" destId="{7AEE7530-F21A-4CC6-880A-677718DD1D56}" srcOrd="0" destOrd="0" presId="urn:microsoft.com/office/officeart/2005/8/layout/vProcess5"/>
    <dgm:cxn modelId="{20F6CB13-75D6-4684-8A6B-F9D93E9A9BC5}" type="presOf" srcId="{B0D30F33-2A1E-45D0-8247-167CD3A6C995}" destId="{479A62F9-AB98-4B1F-B1CF-3C9628617B32}" srcOrd="0" destOrd="0" presId="urn:microsoft.com/office/officeart/2005/8/layout/vProcess5"/>
    <dgm:cxn modelId="{34F3893C-915F-4894-B14A-BE8BF4066CE7}" type="presParOf" srcId="{1D8FD85D-4BC9-4E4C-B123-70B21F7AD349}" destId="{CC7C2211-5E51-4097-BE8E-309745CC3E34}" srcOrd="0" destOrd="0" presId="urn:microsoft.com/office/officeart/2005/8/layout/vProcess5"/>
    <dgm:cxn modelId="{0362FF51-B7BD-47DF-A6AE-BA4568304EA7}" type="presParOf" srcId="{1D8FD85D-4BC9-4E4C-B123-70B21F7AD349}" destId="{479A62F9-AB98-4B1F-B1CF-3C9628617B32}" srcOrd="1" destOrd="0" presId="urn:microsoft.com/office/officeart/2005/8/layout/vProcess5"/>
    <dgm:cxn modelId="{755BAB7E-0BA5-4C2F-850B-24BDA6431A8B}" type="presParOf" srcId="{1D8FD85D-4BC9-4E4C-B123-70B21F7AD349}" destId="{E9ADCCCA-C8B2-4BF4-85F0-2D1891628BE6}" srcOrd="2" destOrd="0" presId="urn:microsoft.com/office/officeart/2005/8/layout/vProcess5"/>
    <dgm:cxn modelId="{09D37F95-03B9-4EA1-A551-FA85C18500FE}" type="presParOf" srcId="{1D8FD85D-4BC9-4E4C-B123-70B21F7AD349}" destId="{525826C6-E314-49B8-AC96-BACDC510412E}" srcOrd="3" destOrd="0" presId="urn:microsoft.com/office/officeart/2005/8/layout/vProcess5"/>
    <dgm:cxn modelId="{54033483-FA8C-410E-87D9-02FD6C81A4D3}" type="presParOf" srcId="{1D8FD85D-4BC9-4E4C-B123-70B21F7AD349}" destId="{F9D54767-C63B-4E3A-B1F5-EEB90B06A128}" srcOrd="4" destOrd="0" presId="urn:microsoft.com/office/officeart/2005/8/layout/vProcess5"/>
    <dgm:cxn modelId="{EB4CADD5-CE78-458D-A3DE-903D2334467A}" type="presParOf" srcId="{1D8FD85D-4BC9-4E4C-B123-70B21F7AD349}" destId="{C96B37D7-8EAB-45C9-802C-CDC4DCAB5A56}" srcOrd="5" destOrd="0" presId="urn:microsoft.com/office/officeart/2005/8/layout/vProcess5"/>
    <dgm:cxn modelId="{742D210E-2B78-4205-A762-E138A76C9A4D}" type="presParOf" srcId="{1D8FD85D-4BC9-4E4C-B123-70B21F7AD349}" destId="{62E59ACA-C67E-4BD4-BF21-5E9C0B3A4254}" srcOrd="6" destOrd="0" presId="urn:microsoft.com/office/officeart/2005/8/layout/vProcess5"/>
    <dgm:cxn modelId="{DC1E7A8B-A7E0-43C3-AB85-A2B61E9FDFF9}" type="presParOf" srcId="{1D8FD85D-4BC9-4E4C-B123-70B21F7AD349}" destId="{BBC9BFE4-B84F-4C56-8ED8-24583BE5063C}" srcOrd="7" destOrd="0" presId="urn:microsoft.com/office/officeart/2005/8/layout/vProcess5"/>
    <dgm:cxn modelId="{6C1C4D94-8019-4321-9AB2-4B6D8B0E868F}" type="presParOf" srcId="{1D8FD85D-4BC9-4E4C-B123-70B21F7AD349}" destId="{7AEE7530-F21A-4CC6-880A-677718DD1D56}" srcOrd="8" destOrd="0" presId="urn:microsoft.com/office/officeart/2005/8/layout/vProcess5"/>
    <dgm:cxn modelId="{83E86261-E583-4E3E-9E5E-A6C035E89720}" type="presParOf" srcId="{1D8FD85D-4BC9-4E4C-B123-70B21F7AD349}" destId="{1826B889-31D1-43CE-8148-B126399FCAF5}" srcOrd="9" destOrd="0" presId="urn:microsoft.com/office/officeart/2005/8/layout/vProcess5"/>
    <dgm:cxn modelId="{5F67DA54-39D7-4BAC-9799-54E4024C42DB}" type="presParOf" srcId="{1D8FD85D-4BC9-4E4C-B123-70B21F7AD349}" destId="{3D42597B-EB45-41CC-8C60-8F8281473AA6}" srcOrd="10" destOrd="0" presId="urn:microsoft.com/office/officeart/2005/8/layout/vProcess5"/>
    <dgm:cxn modelId="{0F924E8A-5EB9-427B-84C8-68ABF5EE9588}" type="presParOf" srcId="{1D8FD85D-4BC9-4E4C-B123-70B21F7AD349}" destId="{69A26610-A254-41DC-BDD9-007F36A3E587}" srcOrd="11" destOrd="0" presId="urn:microsoft.com/office/officeart/2005/8/layout/vProcess5"/>
    <dgm:cxn modelId="{BBD48399-68F6-4AF3-8D80-EDBEC67D7D5F}" type="presParOf" srcId="{1D8FD85D-4BC9-4E4C-B123-70B21F7AD349}" destId="{4B8503E2-1F96-443E-81B4-4A067BEAD94A}" srcOrd="12" destOrd="0" presId="urn:microsoft.com/office/officeart/2005/8/layout/vProcess5"/>
    <dgm:cxn modelId="{68286227-D470-4935-B396-712235E19B58}" type="presParOf" srcId="{1D8FD85D-4BC9-4E4C-B123-70B21F7AD349}" destId="{08ED0A2A-A34B-41BD-ADE3-6B5418C2B909}" srcOrd="13" destOrd="0" presId="urn:microsoft.com/office/officeart/2005/8/layout/vProcess5"/>
    <dgm:cxn modelId="{46601EB8-F835-41B3-A1DD-F16CFC9115A5}" type="presParOf" srcId="{1D8FD85D-4BC9-4E4C-B123-70B21F7AD349}" destId="{45BE2CA9-C22E-4A33-9FEA-5A54389C4E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CFCDFD-6AFE-471D-AA0B-FBD840515E8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B0D30F33-2A1E-45D0-8247-167CD3A6C995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Monthly Expected Operation</a:t>
          </a:r>
          <a:endParaRPr lang="en-US" strike="sngStrike" dirty="0">
            <a:solidFill>
              <a:schemeClr val="accent3"/>
            </a:solidFill>
          </a:endParaRPr>
        </a:p>
      </dgm:t>
    </dgm:pt>
    <dgm:pt modelId="{A6BC80FC-CD07-4F49-95A5-485FF2115E39}" type="parTrans" cxnId="{F15FDBB9-EF1F-417D-B42F-57ADB94209A8}">
      <dgm:prSet/>
      <dgm:spPr/>
      <dgm:t>
        <a:bodyPr/>
        <a:lstStyle/>
        <a:p>
          <a:endParaRPr lang="en-US"/>
        </a:p>
      </dgm:t>
    </dgm:pt>
    <dgm:pt modelId="{F8445087-89F5-488E-8FFA-D11671AE4094}" type="sibTrans" cxnId="{F15FDBB9-EF1F-417D-B42F-57ADB94209A8}">
      <dgm:prSet/>
      <dgm:spPr/>
      <dgm:t>
        <a:bodyPr/>
        <a:lstStyle/>
        <a:p>
          <a:endParaRPr lang="en-US" dirty="0"/>
        </a:p>
      </dgm:t>
    </dgm:pt>
    <dgm:pt modelId="{4C5853FF-08EB-453C-8A7C-C4661E58EBCF}">
      <dgm:prSet phldrT="[Text]"/>
      <dgm:spPr>
        <a:solidFill>
          <a:schemeClr val="accent1"/>
        </a:solidFill>
      </dgm:spPr>
      <dgm:t>
        <a:bodyPr/>
        <a:lstStyle/>
        <a:p>
          <a:r>
            <a:rPr lang="en-US" strike="noStrike" dirty="0" smtClean="0">
              <a:solidFill>
                <a:schemeClr val="bg1"/>
              </a:solidFill>
            </a:rPr>
            <a:t>Weekly Forecast / Initial Unit Commitment</a:t>
          </a:r>
          <a:endParaRPr lang="en-US" strike="noStrike" dirty="0">
            <a:solidFill>
              <a:schemeClr val="bg1"/>
            </a:solidFill>
          </a:endParaRPr>
        </a:p>
      </dgm:t>
    </dgm:pt>
    <dgm:pt modelId="{5F67B0DF-C05F-462B-906C-5F2039D077D7}" type="parTrans" cxnId="{12DF7ACC-3C7B-4279-A54C-2805AB2E0848}">
      <dgm:prSet/>
      <dgm:spPr/>
      <dgm:t>
        <a:bodyPr/>
        <a:lstStyle/>
        <a:p>
          <a:endParaRPr lang="en-US"/>
        </a:p>
      </dgm:t>
    </dgm:pt>
    <dgm:pt modelId="{07036E70-864D-4AF6-8999-156804619FB7}" type="sibTrans" cxnId="{12DF7ACC-3C7B-4279-A54C-2805AB2E0848}">
      <dgm:prSet/>
      <dgm:spPr/>
      <dgm:t>
        <a:bodyPr/>
        <a:lstStyle/>
        <a:p>
          <a:endParaRPr lang="en-US" dirty="0"/>
        </a:p>
      </dgm:t>
    </dgm:pt>
    <dgm:pt modelId="{6591830B-C5FD-407E-997D-139E7AD33D83}">
      <dgm:prSet phldrT="[Text]"/>
      <dgm:spPr>
        <a:solidFill>
          <a:schemeClr val="accent1"/>
        </a:solidFill>
      </dgm:spPr>
      <dgm:t>
        <a:bodyPr/>
        <a:lstStyle/>
        <a:p>
          <a:r>
            <a:rPr lang="en-US" strike="noStrike" dirty="0" smtClean="0">
              <a:solidFill>
                <a:schemeClr val="bg1"/>
              </a:solidFill>
            </a:rPr>
            <a:t>Day-Ahead Forecast / Unit Commitment</a:t>
          </a:r>
          <a:endParaRPr lang="en-US" strike="noStrike" dirty="0">
            <a:solidFill>
              <a:schemeClr val="bg1"/>
            </a:solidFill>
          </a:endParaRPr>
        </a:p>
      </dgm:t>
    </dgm:pt>
    <dgm:pt modelId="{618FEB20-8F83-4F2B-8B31-A1E96231ED77}" type="parTrans" cxnId="{61CE68EB-4ECA-4210-8AA3-8B85B6C7BDC8}">
      <dgm:prSet/>
      <dgm:spPr/>
      <dgm:t>
        <a:bodyPr/>
        <a:lstStyle/>
        <a:p>
          <a:endParaRPr lang="en-US"/>
        </a:p>
      </dgm:t>
    </dgm:pt>
    <dgm:pt modelId="{A711FABC-9428-4BA7-B0A6-68133251C570}" type="sibTrans" cxnId="{61CE68EB-4ECA-4210-8AA3-8B85B6C7BDC8}">
      <dgm:prSet/>
      <dgm:spPr/>
      <dgm:t>
        <a:bodyPr/>
        <a:lstStyle/>
        <a:p>
          <a:endParaRPr lang="en-US" dirty="0"/>
        </a:p>
      </dgm:t>
    </dgm:pt>
    <dgm:pt modelId="{4B2BE0AF-23C2-4E8F-A9D5-BF025D203D39}">
      <dgm:prSet/>
      <dgm:spPr/>
      <dgm:t>
        <a:bodyPr/>
        <a:lstStyle/>
        <a:p>
          <a:r>
            <a:rPr lang="en-US" dirty="0" smtClean="0">
              <a:solidFill>
                <a:schemeClr val="lt1"/>
              </a:solidFill>
            </a:rPr>
            <a:t>Hour-Ahead Forecast / Dispatch Schedule</a:t>
          </a:r>
          <a:endParaRPr lang="en-US" dirty="0">
            <a:solidFill>
              <a:schemeClr val="lt1"/>
            </a:solidFill>
          </a:endParaRPr>
        </a:p>
      </dgm:t>
    </dgm:pt>
    <dgm:pt modelId="{FF9A24B9-A962-4C2A-B496-2774270DB88A}" type="parTrans" cxnId="{7E13FD16-52B3-4A0A-8369-7B5F06437D99}">
      <dgm:prSet/>
      <dgm:spPr/>
      <dgm:t>
        <a:bodyPr/>
        <a:lstStyle/>
        <a:p>
          <a:endParaRPr lang="en-US"/>
        </a:p>
      </dgm:t>
    </dgm:pt>
    <dgm:pt modelId="{BEB5152B-0816-4055-92A5-0661B92461A9}" type="sibTrans" cxnId="{7E13FD16-52B3-4A0A-8369-7B5F06437D99}">
      <dgm:prSet/>
      <dgm:spPr/>
      <dgm:t>
        <a:bodyPr/>
        <a:lstStyle/>
        <a:p>
          <a:endParaRPr lang="en-US" dirty="0"/>
        </a:p>
      </dgm:t>
    </dgm:pt>
    <dgm:pt modelId="{F822B671-42B4-4F57-A618-13CA529B428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trike="sngStrike" dirty="0" smtClean="0">
              <a:solidFill>
                <a:schemeClr val="accent3"/>
              </a:solidFill>
            </a:rPr>
            <a:t>After the Hour True-up on Fuel and Reserve Deployment</a:t>
          </a:r>
          <a:endParaRPr lang="en-US" strike="sngStrike" dirty="0">
            <a:solidFill>
              <a:schemeClr val="accent3"/>
            </a:solidFill>
          </a:endParaRPr>
        </a:p>
      </dgm:t>
    </dgm:pt>
    <dgm:pt modelId="{3A79FDFE-FA39-4835-87D3-EF393A09C6A9}" type="parTrans" cxnId="{270549F7-0E1A-4D57-A2F8-45CC6F2E58AC}">
      <dgm:prSet/>
      <dgm:spPr/>
      <dgm:t>
        <a:bodyPr/>
        <a:lstStyle/>
        <a:p>
          <a:endParaRPr lang="en-US"/>
        </a:p>
      </dgm:t>
    </dgm:pt>
    <dgm:pt modelId="{338F72C8-3FBB-4A93-BE6A-4B13C6987FC0}" type="sibTrans" cxnId="{270549F7-0E1A-4D57-A2F8-45CC6F2E58AC}">
      <dgm:prSet/>
      <dgm:spPr/>
      <dgm:t>
        <a:bodyPr/>
        <a:lstStyle/>
        <a:p>
          <a:endParaRPr lang="en-US"/>
        </a:p>
      </dgm:t>
    </dgm:pt>
    <dgm:pt modelId="{1D8FD85D-4BC9-4E4C-B123-70B21F7AD349}" type="pres">
      <dgm:prSet presAssocID="{24CFCDFD-6AFE-471D-AA0B-FBD840515E81}" presName="outerComposite" presStyleCnt="0">
        <dgm:presLayoutVars>
          <dgm:chMax val="5"/>
          <dgm:dir/>
          <dgm:resizeHandles val="exact"/>
        </dgm:presLayoutVars>
      </dgm:prSet>
      <dgm:spPr/>
    </dgm:pt>
    <dgm:pt modelId="{CC7C2211-5E51-4097-BE8E-309745CC3E34}" type="pres">
      <dgm:prSet presAssocID="{24CFCDFD-6AFE-471D-AA0B-FBD840515E81}" presName="dummyMaxCanvas" presStyleCnt="0">
        <dgm:presLayoutVars/>
      </dgm:prSet>
      <dgm:spPr/>
    </dgm:pt>
    <dgm:pt modelId="{479A62F9-AB98-4B1F-B1CF-3C9628617B32}" type="pres">
      <dgm:prSet presAssocID="{24CFCDFD-6AFE-471D-AA0B-FBD840515E81}" presName="FiveNodes_1" presStyleLbl="node1" presStyleIdx="0" presStyleCnt="5">
        <dgm:presLayoutVars>
          <dgm:bulletEnabled val="1"/>
        </dgm:presLayoutVars>
      </dgm:prSet>
      <dgm:spPr/>
    </dgm:pt>
    <dgm:pt modelId="{E9ADCCCA-C8B2-4BF4-85F0-2D1891628BE6}" type="pres">
      <dgm:prSet presAssocID="{24CFCDFD-6AFE-471D-AA0B-FBD840515E81}" presName="FiveNodes_2" presStyleLbl="node1" presStyleIdx="1" presStyleCnt="5">
        <dgm:presLayoutVars>
          <dgm:bulletEnabled val="1"/>
        </dgm:presLayoutVars>
      </dgm:prSet>
      <dgm:spPr/>
    </dgm:pt>
    <dgm:pt modelId="{525826C6-E314-49B8-AC96-BACDC510412E}" type="pres">
      <dgm:prSet presAssocID="{24CFCDFD-6AFE-471D-AA0B-FBD840515E81}" presName="FiveNodes_3" presStyleLbl="node1" presStyleIdx="2" presStyleCnt="5">
        <dgm:presLayoutVars>
          <dgm:bulletEnabled val="1"/>
        </dgm:presLayoutVars>
      </dgm:prSet>
      <dgm:spPr/>
    </dgm:pt>
    <dgm:pt modelId="{F9D54767-C63B-4E3A-B1F5-EEB90B06A128}" type="pres">
      <dgm:prSet presAssocID="{24CFCDFD-6AFE-471D-AA0B-FBD840515E81}" presName="FiveNodes_4" presStyleLbl="node1" presStyleIdx="3" presStyleCnt="5">
        <dgm:presLayoutVars>
          <dgm:bulletEnabled val="1"/>
        </dgm:presLayoutVars>
      </dgm:prSet>
      <dgm:spPr/>
    </dgm:pt>
    <dgm:pt modelId="{C96B37D7-8EAB-45C9-802C-CDC4DCAB5A56}" type="pres">
      <dgm:prSet presAssocID="{24CFCDFD-6AFE-471D-AA0B-FBD840515E8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59ACA-C67E-4BD4-BF21-5E9C0B3A4254}" type="pres">
      <dgm:prSet presAssocID="{24CFCDFD-6AFE-471D-AA0B-FBD840515E81}" presName="FiveConn_1-2" presStyleLbl="fgAccFollowNode1" presStyleIdx="0" presStyleCnt="4">
        <dgm:presLayoutVars>
          <dgm:bulletEnabled val="1"/>
        </dgm:presLayoutVars>
      </dgm:prSet>
      <dgm:spPr/>
    </dgm:pt>
    <dgm:pt modelId="{BBC9BFE4-B84F-4C56-8ED8-24583BE5063C}" type="pres">
      <dgm:prSet presAssocID="{24CFCDFD-6AFE-471D-AA0B-FBD840515E81}" presName="FiveConn_2-3" presStyleLbl="fgAccFollowNode1" presStyleIdx="1" presStyleCnt="4">
        <dgm:presLayoutVars>
          <dgm:bulletEnabled val="1"/>
        </dgm:presLayoutVars>
      </dgm:prSet>
      <dgm:spPr/>
    </dgm:pt>
    <dgm:pt modelId="{7AEE7530-F21A-4CC6-880A-677718DD1D56}" type="pres">
      <dgm:prSet presAssocID="{24CFCDFD-6AFE-471D-AA0B-FBD840515E81}" presName="FiveConn_3-4" presStyleLbl="fgAccFollowNode1" presStyleIdx="2" presStyleCnt="4">
        <dgm:presLayoutVars>
          <dgm:bulletEnabled val="1"/>
        </dgm:presLayoutVars>
      </dgm:prSet>
      <dgm:spPr/>
    </dgm:pt>
    <dgm:pt modelId="{1826B889-31D1-43CE-8148-B126399FCAF5}" type="pres">
      <dgm:prSet presAssocID="{24CFCDFD-6AFE-471D-AA0B-FBD840515E81}" presName="FiveConn_4-5" presStyleLbl="fgAccFollowNode1" presStyleIdx="3" presStyleCnt="4">
        <dgm:presLayoutVars>
          <dgm:bulletEnabled val="1"/>
        </dgm:presLayoutVars>
      </dgm:prSet>
      <dgm:spPr/>
    </dgm:pt>
    <dgm:pt modelId="{3D42597B-EB45-41CC-8C60-8F8281473AA6}" type="pres">
      <dgm:prSet presAssocID="{24CFCDFD-6AFE-471D-AA0B-FBD840515E81}" presName="FiveNodes_1_text" presStyleLbl="node1" presStyleIdx="4" presStyleCnt="5">
        <dgm:presLayoutVars>
          <dgm:bulletEnabled val="1"/>
        </dgm:presLayoutVars>
      </dgm:prSet>
      <dgm:spPr/>
    </dgm:pt>
    <dgm:pt modelId="{69A26610-A254-41DC-BDD9-007F36A3E587}" type="pres">
      <dgm:prSet presAssocID="{24CFCDFD-6AFE-471D-AA0B-FBD840515E81}" presName="FiveNodes_2_text" presStyleLbl="node1" presStyleIdx="4" presStyleCnt="5">
        <dgm:presLayoutVars>
          <dgm:bulletEnabled val="1"/>
        </dgm:presLayoutVars>
      </dgm:prSet>
      <dgm:spPr/>
    </dgm:pt>
    <dgm:pt modelId="{4B8503E2-1F96-443E-81B4-4A067BEAD94A}" type="pres">
      <dgm:prSet presAssocID="{24CFCDFD-6AFE-471D-AA0B-FBD840515E81}" presName="FiveNodes_3_text" presStyleLbl="node1" presStyleIdx="4" presStyleCnt="5">
        <dgm:presLayoutVars>
          <dgm:bulletEnabled val="1"/>
        </dgm:presLayoutVars>
      </dgm:prSet>
      <dgm:spPr/>
    </dgm:pt>
    <dgm:pt modelId="{08ED0A2A-A34B-41BD-ADE3-6B5418C2B909}" type="pres">
      <dgm:prSet presAssocID="{24CFCDFD-6AFE-471D-AA0B-FBD840515E81}" presName="FiveNodes_4_text" presStyleLbl="node1" presStyleIdx="4" presStyleCnt="5">
        <dgm:presLayoutVars>
          <dgm:bulletEnabled val="1"/>
        </dgm:presLayoutVars>
      </dgm:prSet>
      <dgm:spPr/>
    </dgm:pt>
    <dgm:pt modelId="{45BE2CA9-C22E-4A33-9FEA-5A54389C4E7D}" type="pres">
      <dgm:prSet presAssocID="{24CFCDFD-6AFE-471D-AA0B-FBD840515E8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0C074E-C7DD-4ADC-B98F-9035051106C4}" type="presOf" srcId="{F822B671-42B4-4F57-A618-13CA529B4283}" destId="{45BE2CA9-C22E-4A33-9FEA-5A54389C4E7D}" srcOrd="1" destOrd="0" presId="urn:microsoft.com/office/officeart/2005/8/layout/vProcess5"/>
    <dgm:cxn modelId="{7E13FD16-52B3-4A0A-8369-7B5F06437D99}" srcId="{24CFCDFD-6AFE-471D-AA0B-FBD840515E81}" destId="{4B2BE0AF-23C2-4E8F-A9D5-BF025D203D39}" srcOrd="3" destOrd="0" parTransId="{FF9A24B9-A962-4C2A-B496-2774270DB88A}" sibTransId="{BEB5152B-0816-4055-92A5-0661B92461A9}"/>
    <dgm:cxn modelId="{5FDC7041-46F4-4F98-A653-B3B1529B7ABC}" type="presOf" srcId="{6591830B-C5FD-407E-997D-139E7AD33D83}" destId="{525826C6-E314-49B8-AC96-BACDC510412E}" srcOrd="0" destOrd="0" presId="urn:microsoft.com/office/officeart/2005/8/layout/vProcess5"/>
    <dgm:cxn modelId="{1CECDA40-C366-497B-A7B5-89741FC70CDF}" type="presOf" srcId="{F8445087-89F5-488E-8FFA-D11671AE4094}" destId="{62E59ACA-C67E-4BD4-BF21-5E9C0B3A4254}" srcOrd="0" destOrd="0" presId="urn:microsoft.com/office/officeart/2005/8/layout/vProcess5"/>
    <dgm:cxn modelId="{F15FDBB9-EF1F-417D-B42F-57ADB94209A8}" srcId="{24CFCDFD-6AFE-471D-AA0B-FBD840515E81}" destId="{B0D30F33-2A1E-45D0-8247-167CD3A6C995}" srcOrd="0" destOrd="0" parTransId="{A6BC80FC-CD07-4F49-95A5-485FF2115E39}" sibTransId="{F8445087-89F5-488E-8FFA-D11671AE4094}"/>
    <dgm:cxn modelId="{E9A6D121-8984-4515-9256-A9D5E88D6646}" type="presOf" srcId="{4B2BE0AF-23C2-4E8F-A9D5-BF025D203D39}" destId="{F9D54767-C63B-4E3A-B1F5-EEB90B06A128}" srcOrd="0" destOrd="0" presId="urn:microsoft.com/office/officeart/2005/8/layout/vProcess5"/>
    <dgm:cxn modelId="{DE4BC9D3-DD07-475B-88FB-7DA69CBFA1B0}" type="presOf" srcId="{F822B671-42B4-4F57-A618-13CA529B4283}" destId="{C96B37D7-8EAB-45C9-802C-CDC4DCAB5A56}" srcOrd="0" destOrd="0" presId="urn:microsoft.com/office/officeart/2005/8/layout/vProcess5"/>
    <dgm:cxn modelId="{0A93CBD1-BC48-4881-8791-F9E6B991E14A}" type="presOf" srcId="{6591830B-C5FD-407E-997D-139E7AD33D83}" destId="{4B8503E2-1F96-443E-81B4-4A067BEAD94A}" srcOrd="1" destOrd="0" presId="urn:microsoft.com/office/officeart/2005/8/layout/vProcess5"/>
    <dgm:cxn modelId="{D0DFBE87-50D3-4D61-A527-B256EA53DA58}" type="presOf" srcId="{B0D30F33-2A1E-45D0-8247-167CD3A6C995}" destId="{479A62F9-AB98-4B1F-B1CF-3C9628617B32}" srcOrd="0" destOrd="0" presId="urn:microsoft.com/office/officeart/2005/8/layout/vProcess5"/>
    <dgm:cxn modelId="{12DF7ACC-3C7B-4279-A54C-2805AB2E0848}" srcId="{24CFCDFD-6AFE-471D-AA0B-FBD840515E81}" destId="{4C5853FF-08EB-453C-8A7C-C4661E58EBCF}" srcOrd="1" destOrd="0" parTransId="{5F67B0DF-C05F-462B-906C-5F2039D077D7}" sibTransId="{07036E70-864D-4AF6-8999-156804619FB7}"/>
    <dgm:cxn modelId="{270549F7-0E1A-4D57-A2F8-45CC6F2E58AC}" srcId="{24CFCDFD-6AFE-471D-AA0B-FBD840515E81}" destId="{F822B671-42B4-4F57-A618-13CA529B4283}" srcOrd="4" destOrd="0" parTransId="{3A79FDFE-FA39-4835-87D3-EF393A09C6A9}" sibTransId="{338F72C8-3FBB-4A93-BE6A-4B13C6987FC0}"/>
    <dgm:cxn modelId="{E71F2842-7D93-4B44-A4E9-663DEADEC09D}" type="presOf" srcId="{A711FABC-9428-4BA7-B0A6-68133251C570}" destId="{7AEE7530-F21A-4CC6-880A-677718DD1D56}" srcOrd="0" destOrd="0" presId="urn:microsoft.com/office/officeart/2005/8/layout/vProcess5"/>
    <dgm:cxn modelId="{FD54AB4D-D99B-42C6-8852-B6FD624BF097}" type="presOf" srcId="{B0D30F33-2A1E-45D0-8247-167CD3A6C995}" destId="{3D42597B-EB45-41CC-8C60-8F8281473AA6}" srcOrd="1" destOrd="0" presId="urn:microsoft.com/office/officeart/2005/8/layout/vProcess5"/>
    <dgm:cxn modelId="{D02FBE26-B388-473A-BF39-4D784A2B8278}" type="presOf" srcId="{4C5853FF-08EB-453C-8A7C-C4661E58EBCF}" destId="{E9ADCCCA-C8B2-4BF4-85F0-2D1891628BE6}" srcOrd="0" destOrd="0" presId="urn:microsoft.com/office/officeart/2005/8/layout/vProcess5"/>
    <dgm:cxn modelId="{61CE68EB-4ECA-4210-8AA3-8B85B6C7BDC8}" srcId="{24CFCDFD-6AFE-471D-AA0B-FBD840515E81}" destId="{6591830B-C5FD-407E-997D-139E7AD33D83}" srcOrd="2" destOrd="0" parTransId="{618FEB20-8F83-4F2B-8B31-A1E96231ED77}" sibTransId="{A711FABC-9428-4BA7-B0A6-68133251C570}"/>
    <dgm:cxn modelId="{FEA8FF8F-A879-4756-8789-579434964E2C}" type="presOf" srcId="{4B2BE0AF-23C2-4E8F-A9D5-BF025D203D39}" destId="{08ED0A2A-A34B-41BD-ADE3-6B5418C2B909}" srcOrd="1" destOrd="0" presId="urn:microsoft.com/office/officeart/2005/8/layout/vProcess5"/>
    <dgm:cxn modelId="{BFC016EF-14E5-400E-9BF7-479ACD8CF564}" type="presOf" srcId="{24CFCDFD-6AFE-471D-AA0B-FBD840515E81}" destId="{1D8FD85D-4BC9-4E4C-B123-70B21F7AD349}" srcOrd="0" destOrd="0" presId="urn:microsoft.com/office/officeart/2005/8/layout/vProcess5"/>
    <dgm:cxn modelId="{16E1AB81-2155-4A93-8D18-09CE69D3240C}" type="presOf" srcId="{07036E70-864D-4AF6-8999-156804619FB7}" destId="{BBC9BFE4-B84F-4C56-8ED8-24583BE5063C}" srcOrd="0" destOrd="0" presId="urn:microsoft.com/office/officeart/2005/8/layout/vProcess5"/>
    <dgm:cxn modelId="{EC248DD7-8D35-4F39-9017-D913A55874E5}" type="presOf" srcId="{BEB5152B-0816-4055-92A5-0661B92461A9}" destId="{1826B889-31D1-43CE-8148-B126399FCAF5}" srcOrd="0" destOrd="0" presId="urn:microsoft.com/office/officeart/2005/8/layout/vProcess5"/>
    <dgm:cxn modelId="{69A0DBA3-5099-4422-B4D6-3DA4799202B6}" type="presOf" srcId="{4C5853FF-08EB-453C-8A7C-C4661E58EBCF}" destId="{69A26610-A254-41DC-BDD9-007F36A3E587}" srcOrd="1" destOrd="0" presId="urn:microsoft.com/office/officeart/2005/8/layout/vProcess5"/>
    <dgm:cxn modelId="{340EAD94-6CF0-49F8-ABD2-6B173EED753D}" type="presParOf" srcId="{1D8FD85D-4BC9-4E4C-B123-70B21F7AD349}" destId="{CC7C2211-5E51-4097-BE8E-309745CC3E34}" srcOrd="0" destOrd="0" presId="urn:microsoft.com/office/officeart/2005/8/layout/vProcess5"/>
    <dgm:cxn modelId="{59C6E45B-EB68-44E1-9035-F4FF7142C4BA}" type="presParOf" srcId="{1D8FD85D-4BC9-4E4C-B123-70B21F7AD349}" destId="{479A62F9-AB98-4B1F-B1CF-3C9628617B32}" srcOrd="1" destOrd="0" presId="urn:microsoft.com/office/officeart/2005/8/layout/vProcess5"/>
    <dgm:cxn modelId="{05F3F5BA-1128-47A2-916A-891FD7174459}" type="presParOf" srcId="{1D8FD85D-4BC9-4E4C-B123-70B21F7AD349}" destId="{E9ADCCCA-C8B2-4BF4-85F0-2D1891628BE6}" srcOrd="2" destOrd="0" presId="urn:microsoft.com/office/officeart/2005/8/layout/vProcess5"/>
    <dgm:cxn modelId="{7C037D4C-6BD5-447B-ABCD-3247F6AA6813}" type="presParOf" srcId="{1D8FD85D-4BC9-4E4C-B123-70B21F7AD349}" destId="{525826C6-E314-49B8-AC96-BACDC510412E}" srcOrd="3" destOrd="0" presId="urn:microsoft.com/office/officeart/2005/8/layout/vProcess5"/>
    <dgm:cxn modelId="{2C29FC22-8505-4A7E-AB56-FB4B41BC1A9B}" type="presParOf" srcId="{1D8FD85D-4BC9-4E4C-B123-70B21F7AD349}" destId="{F9D54767-C63B-4E3A-B1F5-EEB90B06A128}" srcOrd="4" destOrd="0" presId="urn:microsoft.com/office/officeart/2005/8/layout/vProcess5"/>
    <dgm:cxn modelId="{FBD74F01-D3C8-4C9D-8FED-C7C745740FD3}" type="presParOf" srcId="{1D8FD85D-4BC9-4E4C-B123-70B21F7AD349}" destId="{C96B37D7-8EAB-45C9-802C-CDC4DCAB5A56}" srcOrd="5" destOrd="0" presId="urn:microsoft.com/office/officeart/2005/8/layout/vProcess5"/>
    <dgm:cxn modelId="{7B7B960F-4F53-447C-B86B-F3B461706D9E}" type="presParOf" srcId="{1D8FD85D-4BC9-4E4C-B123-70B21F7AD349}" destId="{62E59ACA-C67E-4BD4-BF21-5E9C0B3A4254}" srcOrd="6" destOrd="0" presId="urn:microsoft.com/office/officeart/2005/8/layout/vProcess5"/>
    <dgm:cxn modelId="{C1AF25B2-5414-45E2-9EB1-B4BB8692ED2C}" type="presParOf" srcId="{1D8FD85D-4BC9-4E4C-B123-70B21F7AD349}" destId="{BBC9BFE4-B84F-4C56-8ED8-24583BE5063C}" srcOrd="7" destOrd="0" presId="urn:microsoft.com/office/officeart/2005/8/layout/vProcess5"/>
    <dgm:cxn modelId="{733E8F99-2914-48AE-B177-50267B5DADB9}" type="presParOf" srcId="{1D8FD85D-4BC9-4E4C-B123-70B21F7AD349}" destId="{7AEE7530-F21A-4CC6-880A-677718DD1D56}" srcOrd="8" destOrd="0" presId="urn:microsoft.com/office/officeart/2005/8/layout/vProcess5"/>
    <dgm:cxn modelId="{342B1708-3186-4AE7-B0D6-24C112EED65C}" type="presParOf" srcId="{1D8FD85D-4BC9-4E4C-B123-70B21F7AD349}" destId="{1826B889-31D1-43CE-8148-B126399FCAF5}" srcOrd="9" destOrd="0" presId="urn:microsoft.com/office/officeart/2005/8/layout/vProcess5"/>
    <dgm:cxn modelId="{ACC56E64-B7E6-4077-A973-2719A4AB7204}" type="presParOf" srcId="{1D8FD85D-4BC9-4E4C-B123-70B21F7AD349}" destId="{3D42597B-EB45-41CC-8C60-8F8281473AA6}" srcOrd="10" destOrd="0" presId="urn:microsoft.com/office/officeart/2005/8/layout/vProcess5"/>
    <dgm:cxn modelId="{F42DA79A-57DD-4969-83F6-1F071301CA8A}" type="presParOf" srcId="{1D8FD85D-4BC9-4E4C-B123-70B21F7AD349}" destId="{69A26610-A254-41DC-BDD9-007F36A3E587}" srcOrd="11" destOrd="0" presId="urn:microsoft.com/office/officeart/2005/8/layout/vProcess5"/>
    <dgm:cxn modelId="{CB033144-B645-4DCA-A4AF-C131AECCB2F9}" type="presParOf" srcId="{1D8FD85D-4BC9-4E4C-B123-70B21F7AD349}" destId="{4B8503E2-1F96-443E-81B4-4A067BEAD94A}" srcOrd="12" destOrd="0" presId="urn:microsoft.com/office/officeart/2005/8/layout/vProcess5"/>
    <dgm:cxn modelId="{500BE6DB-C4FD-4777-BCD7-F59A85CAFFA7}" type="presParOf" srcId="{1D8FD85D-4BC9-4E4C-B123-70B21F7AD349}" destId="{08ED0A2A-A34B-41BD-ADE3-6B5418C2B909}" srcOrd="13" destOrd="0" presId="urn:microsoft.com/office/officeart/2005/8/layout/vProcess5"/>
    <dgm:cxn modelId="{FF5E70C8-3E6A-482F-AFF2-C82BDF4982AD}" type="presParOf" srcId="{1D8FD85D-4BC9-4E4C-B123-70B21F7AD349}" destId="{45BE2CA9-C22E-4A33-9FEA-5A54389C4E7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A62F9-AB98-4B1F-B1CF-3C9628617B32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Monthly Expected Operation</a:t>
          </a:r>
          <a:endParaRPr lang="en-US" sz="2100" kern="1200" dirty="0"/>
        </a:p>
      </dsp:txBody>
      <dsp:txXfrm>
        <a:off x="23861" y="23861"/>
        <a:ext cx="5362379" cy="766951"/>
      </dsp:txXfrm>
    </dsp:sp>
    <dsp:sp modelId="{E9ADCCCA-C8B2-4BF4-85F0-2D1891628BE6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Weekly Forecast / Initial Unit Commitment</a:t>
          </a:r>
          <a:endParaRPr lang="en-US" sz="2100" kern="1200" dirty="0"/>
        </a:p>
      </dsp:txBody>
      <dsp:txXfrm>
        <a:off x="497063" y="951683"/>
        <a:ext cx="5286330" cy="766951"/>
      </dsp:txXfrm>
    </dsp:sp>
    <dsp:sp modelId="{525826C6-E314-49B8-AC96-BACDC510412E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Day-Ahead Forecast / Unit Commitment</a:t>
          </a:r>
          <a:endParaRPr lang="en-US" sz="2100" kern="1200" dirty="0"/>
        </a:p>
      </dsp:txBody>
      <dsp:txXfrm>
        <a:off x="970265" y="1879505"/>
        <a:ext cx="5286330" cy="766951"/>
      </dsp:txXfrm>
    </dsp:sp>
    <dsp:sp modelId="{F9D54767-C63B-4E3A-B1F5-EEB90B06A12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Hour-Ahead Forecast / Dispatch Schedule</a:t>
          </a:r>
          <a:endParaRPr lang="en-US" sz="2100" kern="1200" dirty="0"/>
        </a:p>
      </dsp:txBody>
      <dsp:txXfrm>
        <a:off x="1443466" y="2807328"/>
        <a:ext cx="5286330" cy="766951"/>
      </dsp:txXfrm>
    </dsp:sp>
    <dsp:sp modelId="{C96B37D7-8EAB-45C9-802C-CDC4DCAB5A56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After the Hour True-up on Fuel and Reserve Deployment</a:t>
          </a:r>
          <a:endParaRPr lang="en-US" sz="2100" kern="1200" dirty="0"/>
        </a:p>
      </dsp:txBody>
      <dsp:txXfrm>
        <a:off x="1916669" y="3735150"/>
        <a:ext cx="5286330" cy="766951"/>
      </dsp:txXfrm>
    </dsp:sp>
    <dsp:sp modelId="{62E59ACA-C67E-4BD4-BF21-5E9C0B3A4254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926400" y="595164"/>
        <a:ext cx="291245" cy="398477"/>
      </dsp:txXfrm>
    </dsp:sp>
    <dsp:sp modelId="{BBC9BFE4-B84F-4C56-8ED8-24583BE5063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399602" y="1522986"/>
        <a:ext cx="291245" cy="398477"/>
      </dsp:txXfrm>
    </dsp:sp>
    <dsp:sp modelId="{7AEE7530-F21A-4CC6-880A-677718DD1D56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872804" y="2437231"/>
        <a:ext cx="291245" cy="398477"/>
      </dsp:txXfrm>
    </dsp:sp>
    <dsp:sp modelId="{1826B889-31D1-43CE-8148-B126399FCAF5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7346006" y="3374105"/>
        <a:ext cx="291245" cy="398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A62F9-AB98-4B1F-B1CF-3C9628617B32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Monthly Expected Operation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23861" y="23861"/>
        <a:ext cx="5362379" cy="766951"/>
      </dsp:txXfrm>
    </dsp:sp>
    <dsp:sp modelId="{E9ADCCCA-C8B2-4BF4-85F0-2D1891628BE6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Weekly Forecast / Initial Unit Commitment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497063" y="951683"/>
        <a:ext cx="5286330" cy="766951"/>
      </dsp:txXfrm>
    </dsp:sp>
    <dsp:sp modelId="{525826C6-E314-49B8-AC96-BACDC510412E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Day-Ahead Forecast / Unit Commitment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970265" y="1879505"/>
        <a:ext cx="5286330" cy="766951"/>
      </dsp:txXfrm>
    </dsp:sp>
    <dsp:sp modelId="{F9D54767-C63B-4E3A-B1F5-EEB90B06A12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Hour-Ahead Forecast / Dispatch Schedule</a:t>
          </a:r>
          <a:endParaRPr lang="en-US" sz="2100" kern="1200" dirty="0"/>
        </a:p>
      </dsp:txBody>
      <dsp:txXfrm>
        <a:off x="1443466" y="2807328"/>
        <a:ext cx="5286330" cy="766951"/>
      </dsp:txXfrm>
    </dsp:sp>
    <dsp:sp modelId="{C96B37D7-8EAB-45C9-802C-CDC4DCAB5A56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After the Hour True-up on Fuel and Reserve Deployment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1916669" y="3735150"/>
        <a:ext cx="5286330" cy="766951"/>
      </dsp:txXfrm>
    </dsp:sp>
    <dsp:sp modelId="{62E59ACA-C67E-4BD4-BF21-5E9C0B3A4254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926400" y="595164"/>
        <a:ext cx="291245" cy="398477"/>
      </dsp:txXfrm>
    </dsp:sp>
    <dsp:sp modelId="{BBC9BFE4-B84F-4C56-8ED8-24583BE5063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399602" y="1522986"/>
        <a:ext cx="291245" cy="398477"/>
      </dsp:txXfrm>
    </dsp:sp>
    <dsp:sp modelId="{7AEE7530-F21A-4CC6-880A-677718DD1D56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872804" y="2437231"/>
        <a:ext cx="291245" cy="398477"/>
      </dsp:txXfrm>
    </dsp:sp>
    <dsp:sp modelId="{1826B889-31D1-43CE-8148-B126399FCAF5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7346006" y="3374105"/>
        <a:ext cx="291245" cy="3984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A62F9-AB98-4B1F-B1CF-3C9628617B32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Monthly Expected Operation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23861" y="23861"/>
        <a:ext cx="5362379" cy="766951"/>
      </dsp:txXfrm>
    </dsp:sp>
    <dsp:sp modelId="{E9ADCCCA-C8B2-4BF4-85F0-2D1891628BE6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noStrike" kern="1200" dirty="0" smtClean="0">
              <a:solidFill>
                <a:schemeClr val="bg1"/>
              </a:solidFill>
            </a:rPr>
            <a:t>Weekly Forecast / Initial Unit Commitment</a:t>
          </a:r>
          <a:endParaRPr lang="en-US" sz="2100" strike="noStrike" kern="1200" dirty="0">
            <a:solidFill>
              <a:schemeClr val="bg1"/>
            </a:solidFill>
          </a:endParaRPr>
        </a:p>
      </dsp:txBody>
      <dsp:txXfrm>
        <a:off x="497063" y="951683"/>
        <a:ext cx="5286330" cy="766951"/>
      </dsp:txXfrm>
    </dsp:sp>
    <dsp:sp modelId="{525826C6-E314-49B8-AC96-BACDC510412E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noStrike" kern="1200" dirty="0" smtClean="0">
              <a:solidFill>
                <a:schemeClr val="bg1"/>
              </a:solidFill>
            </a:rPr>
            <a:t>Day-Ahead Forecast / Unit Commitment</a:t>
          </a:r>
          <a:endParaRPr lang="en-US" sz="2100" strike="noStrike" kern="1200" dirty="0">
            <a:solidFill>
              <a:schemeClr val="bg1"/>
            </a:solidFill>
          </a:endParaRPr>
        </a:p>
      </dsp:txBody>
      <dsp:txXfrm>
        <a:off x="970265" y="1879505"/>
        <a:ext cx="5286330" cy="766951"/>
      </dsp:txXfrm>
    </dsp:sp>
    <dsp:sp modelId="{F9D54767-C63B-4E3A-B1F5-EEB90B06A12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lt1"/>
              </a:solidFill>
            </a:rPr>
            <a:t>Hour-Ahead Forecast / Dispatch Schedule</a:t>
          </a:r>
          <a:endParaRPr lang="en-US" sz="2100" kern="1200" dirty="0">
            <a:solidFill>
              <a:schemeClr val="lt1"/>
            </a:solidFill>
          </a:endParaRPr>
        </a:p>
      </dsp:txBody>
      <dsp:txXfrm>
        <a:off x="1443466" y="2807328"/>
        <a:ext cx="5286330" cy="766951"/>
      </dsp:txXfrm>
    </dsp:sp>
    <dsp:sp modelId="{C96B37D7-8EAB-45C9-802C-CDC4DCAB5A56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strike="sngStrike" kern="1200" dirty="0" smtClean="0">
              <a:solidFill>
                <a:schemeClr val="accent3"/>
              </a:solidFill>
            </a:rPr>
            <a:t>After the Hour True-up on Fuel and Reserve Deployment</a:t>
          </a:r>
          <a:endParaRPr lang="en-US" sz="2100" strike="sngStrike" kern="1200" dirty="0">
            <a:solidFill>
              <a:schemeClr val="accent3"/>
            </a:solidFill>
          </a:endParaRPr>
        </a:p>
      </dsp:txBody>
      <dsp:txXfrm>
        <a:off x="1916669" y="3735150"/>
        <a:ext cx="5286330" cy="766951"/>
      </dsp:txXfrm>
    </dsp:sp>
    <dsp:sp modelId="{62E59ACA-C67E-4BD4-BF21-5E9C0B3A4254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926400" y="595164"/>
        <a:ext cx="291245" cy="398477"/>
      </dsp:txXfrm>
    </dsp:sp>
    <dsp:sp modelId="{BBC9BFE4-B84F-4C56-8ED8-24583BE5063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399602" y="1522986"/>
        <a:ext cx="291245" cy="398477"/>
      </dsp:txXfrm>
    </dsp:sp>
    <dsp:sp modelId="{7AEE7530-F21A-4CC6-880A-677718DD1D56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6872804" y="2437231"/>
        <a:ext cx="291245" cy="398477"/>
      </dsp:txXfrm>
    </dsp:sp>
    <dsp:sp modelId="{1826B889-31D1-43CE-8148-B126399FCAF5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7346006" y="3374105"/>
        <a:ext cx="291245" cy="398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6E6F-B515-4842-8E4C-DE70296FB326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E6B0A-3256-46AC-B314-9D2A77D2D2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296526"/>
            <a:ext cx="9144000" cy="561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-Horizonta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4223" y="6419130"/>
            <a:ext cx="2065420" cy="3187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GENESYS Redevelopment Strawman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17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41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Hydro Supply Forecast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Operate consistent with forecast hydro rather than observed hydro </a:t>
            </a:r>
          </a:p>
          <a:p>
            <a:r>
              <a:rPr lang="en-US" dirty="0" smtClean="0"/>
              <a:t>Capture impacts of water run-off uncertainty in volume and timing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Hourly Hydro Dispatch by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hydro capacity contribution estimates by including hourly water routing logic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4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Integrated Storage into Dispatch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storage into dispatch model with decisions on when to store, generate or take no action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5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Simulated Load and Renewable Forecast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operations based on forecast and correct for error in subsequent commitment stages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Incorporate Reserve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allocation and deployment of reserves on resources including hydro, thermal, demand response,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9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Direct Conservation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uncertainty of conservation achievement into long-term load forecast and error estimation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probability that the region will have to take an emergency action to keep the lights on in 5 years?</a:t>
            </a:r>
          </a:p>
          <a:p>
            <a:pPr lvl="1"/>
            <a:r>
              <a:rPr lang="en-US" dirty="0" smtClean="0"/>
              <a:t>Do we have enough resources?</a:t>
            </a:r>
          </a:p>
          <a:p>
            <a:pPr lvl="1"/>
            <a:r>
              <a:rPr lang="en-US" dirty="0" smtClean="0"/>
              <a:t>Are they sufficiently flexible?</a:t>
            </a:r>
          </a:p>
          <a:p>
            <a:r>
              <a:rPr lang="en-US" dirty="0"/>
              <a:t>What </a:t>
            </a:r>
            <a:r>
              <a:rPr lang="en-US" dirty="0" smtClean="0"/>
              <a:t>actions or decisions </a:t>
            </a:r>
            <a:r>
              <a:rPr lang="en-US" dirty="0"/>
              <a:t>impact the probability that the region will have to take emergency actions?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Long-term and Short-term Load Forecast Error</a:t>
            </a:r>
          </a:p>
          <a:p>
            <a:r>
              <a:rPr lang="en-US" dirty="0" smtClean="0"/>
              <a:t>Water Run-off Forecasts Error </a:t>
            </a:r>
          </a:p>
          <a:p>
            <a:r>
              <a:rPr lang="en-US" dirty="0" smtClean="0"/>
              <a:t>Demand Response</a:t>
            </a:r>
          </a:p>
          <a:p>
            <a:r>
              <a:rPr lang="en-US" dirty="0" smtClean="0"/>
              <a:t>Energy Storage</a:t>
            </a:r>
          </a:p>
          <a:p>
            <a:r>
              <a:rPr lang="en-US" dirty="0" smtClean="0"/>
              <a:t>Potential Coordinated Hydro Capacity</a:t>
            </a:r>
          </a:p>
          <a:p>
            <a:r>
              <a:rPr lang="en-US" dirty="0" smtClean="0"/>
              <a:t>Thermal Operating Reserves</a:t>
            </a:r>
          </a:p>
          <a:p>
            <a:r>
              <a:rPr lang="en-US" dirty="0" smtClean="0"/>
              <a:t>Dynamic Hydro Reserves</a:t>
            </a:r>
          </a:p>
          <a:p>
            <a:r>
              <a:rPr lang="en-US" dirty="0" smtClean="0"/>
              <a:t>Automated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0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System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adequate system?</a:t>
            </a:r>
          </a:p>
          <a:p>
            <a:r>
              <a:rPr lang="en-US" dirty="0" smtClean="0"/>
              <a:t>What is an economic solution?</a:t>
            </a:r>
          </a:p>
          <a:p>
            <a:r>
              <a:rPr lang="en-US" dirty="0" smtClean="0"/>
              <a:t>Are these confounded?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5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Coordinated Resource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of stored water – price of changing hydro operations</a:t>
            </a:r>
          </a:p>
          <a:p>
            <a:r>
              <a:rPr lang="en-US" dirty="0" smtClean="0"/>
              <a:t>Extra-regional market impacts on regional dispatched resources</a:t>
            </a:r>
          </a:p>
          <a:p>
            <a:r>
              <a:rPr lang="en-US" dirty="0" smtClean="0"/>
              <a:t>Variable generation and must-run impacts on regional dispatched resources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 – Multi-stage Unit Commitment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integration of an hourly water-based hydro dispatch and variable generation forecasts with thermal market-based unit commitment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0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 – Multi-stage Unit Commitment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3267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3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Production Cost Model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3819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7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Production Cost Model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790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16245"/>
      </p:ext>
    </p:extLst>
  </p:cSld>
  <p:clrMapOvr>
    <a:masterClrMapping/>
  </p:clrMapOvr>
</p:sld>
</file>

<file path=ppt/theme/theme1.xml><?xml version="1.0" encoding="utf-8"?>
<a:theme xmlns:a="http://schemas.openxmlformats.org/drawingml/2006/main" name="Council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97</TotalTime>
  <Words>406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Georgia</vt:lpstr>
      <vt:lpstr>Wingdings</vt:lpstr>
      <vt:lpstr>Council</vt:lpstr>
      <vt:lpstr>GENESYS Redevelopment Strawman Proposal</vt:lpstr>
      <vt:lpstr>What are the Questions?</vt:lpstr>
      <vt:lpstr>What are the Challenges?</vt:lpstr>
      <vt:lpstr>Power System Planning</vt:lpstr>
      <vt:lpstr>Proposal – Coordinated Resource Dispatch</vt:lpstr>
      <vt:lpstr>Proposal – Multi-stage Unit Commitment</vt:lpstr>
      <vt:lpstr>Proposal – Multi-stage Unit Commitment</vt:lpstr>
      <vt:lpstr>Basic Production Cost Model</vt:lpstr>
      <vt:lpstr>Advanced Production Cost Model</vt:lpstr>
      <vt:lpstr>Proposal – Hydro Supply Forecast Error</vt:lpstr>
      <vt:lpstr>Proposal – Hourly Hydro Dispatch by Project</vt:lpstr>
      <vt:lpstr>Proposal – Integrated Storage into Dispatch </vt:lpstr>
      <vt:lpstr>Proposal – Simulated Load and Renewable Forecast Error</vt:lpstr>
      <vt:lpstr>Proposal – Incorporate Reserve Requirements</vt:lpstr>
      <vt:lpstr>Proposal – Direct Conservation Input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Kujala</dc:creator>
  <cp:lastModifiedBy>Ben Kujala</cp:lastModifiedBy>
  <cp:revision>13</cp:revision>
  <dcterms:created xsi:type="dcterms:W3CDTF">2016-03-17T02:53:18Z</dcterms:created>
  <dcterms:modified xsi:type="dcterms:W3CDTF">2016-03-17T04:31:18Z</dcterms:modified>
</cp:coreProperties>
</file>