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8" r:id="rId3"/>
    <p:sldId id="257" r:id="rId4"/>
    <p:sldId id="264" r:id="rId5"/>
    <p:sldId id="262" r:id="rId6"/>
    <p:sldId id="265" r:id="rId7"/>
    <p:sldId id="263" r:id="rId8"/>
    <p:sldId id="260" r:id="rId9"/>
    <p:sldId id="261"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Ollis" initials="JO" lastIdx="1" clrIdx="0">
    <p:extLst>
      <p:ext uri="{19B8F6BF-5375-455C-9EA6-DF929625EA0E}">
        <p15:presenceInfo xmlns:p15="http://schemas.microsoft.com/office/powerpoint/2012/main" userId="John Oll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69692" autoAdjust="0"/>
  </p:normalViewPr>
  <p:slideViewPr>
    <p:cSldViewPr>
      <p:cViewPr varScale="1">
        <p:scale>
          <a:sx n="54" d="100"/>
          <a:sy n="54" d="100"/>
        </p:scale>
        <p:origin x="7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2A42F-F238-41C2-80A4-7B8CB97BE377}" type="doc">
      <dgm:prSet loTypeId="urn:microsoft.com/office/officeart/2005/8/layout/hierarchy5" loCatId="hierarchy" qsTypeId="urn:microsoft.com/office/officeart/2005/8/quickstyle/3d1" qsCatId="3D" csTypeId="urn:microsoft.com/office/officeart/2005/8/colors/accent1_2" csCatId="accent1" phldr="1"/>
      <dgm:spPr/>
      <dgm:t>
        <a:bodyPr/>
        <a:lstStyle/>
        <a:p>
          <a:endParaRPr lang="en-US"/>
        </a:p>
      </dgm:t>
    </dgm:pt>
    <dgm:pt modelId="{C0D5816B-4475-41EB-A276-5C08EDCF4E02}">
      <dgm:prSet phldrT="[Text]"/>
      <dgm:spPr/>
      <dgm:t>
        <a:bodyPr/>
        <a:lstStyle/>
        <a:p>
          <a:r>
            <a:rPr lang="en-US" dirty="0" smtClean="0"/>
            <a:t>October</a:t>
          </a:r>
          <a:endParaRPr lang="en-US" dirty="0"/>
        </a:p>
      </dgm:t>
    </dgm:pt>
    <dgm:pt modelId="{7E8122D6-55C5-42D7-A5F4-5DB959F02DD0}" type="parTrans" cxnId="{ACA90258-6EF8-4BF6-BD61-ED5804BE04A9}">
      <dgm:prSet/>
      <dgm:spPr/>
      <dgm:t>
        <a:bodyPr/>
        <a:lstStyle/>
        <a:p>
          <a:endParaRPr lang="en-US"/>
        </a:p>
      </dgm:t>
    </dgm:pt>
    <dgm:pt modelId="{55242185-E0E7-4628-834B-BE130BA9502D}" type="sibTrans" cxnId="{ACA90258-6EF8-4BF6-BD61-ED5804BE04A9}">
      <dgm:prSet/>
      <dgm:spPr/>
      <dgm:t>
        <a:bodyPr/>
        <a:lstStyle/>
        <a:p>
          <a:endParaRPr lang="en-US"/>
        </a:p>
      </dgm:t>
    </dgm:pt>
    <dgm:pt modelId="{A27A2AB0-B398-44EC-85C4-25EEBA09AF7B}">
      <dgm:prSet phldrT="[Text]"/>
      <dgm:spPr/>
      <dgm:t>
        <a:bodyPr/>
        <a:lstStyle/>
        <a:p>
          <a:r>
            <a:rPr lang="en-US" dirty="0" smtClean="0"/>
            <a:t>Week </a:t>
          </a:r>
          <a:r>
            <a:rPr lang="en-US" dirty="0" smtClean="0"/>
            <a:t>1</a:t>
          </a:r>
          <a:endParaRPr lang="en-US" dirty="0"/>
        </a:p>
      </dgm:t>
    </dgm:pt>
    <dgm:pt modelId="{69161EAD-9918-467F-8A7B-77FC69D85861}" type="parTrans" cxnId="{CDD91464-9338-444C-AA7B-7E92E3491FD3}">
      <dgm:prSet/>
      <dgm:spPr/>
      <dgm:t>
        <a:bodyPr/>
        <a:lstStyle/>
        <a:p>
          <a:endParaRPr lang="en-US"/>
        </a:p>
      </dgm:t>
    </dgm:pt>
    <dgm:pt modelId="{AC3C04A2-36A3-4600-B442-F71652DDB462}" type="sibTrans" cxnId="{CDD91464-9338-444C-AA7B-7E92E3491FD3}">
      <dgm:prSet/>
      <dgm:spPr/>
      <dgm:t>
        <a:bodyPr/>
        <a:lstStyle/>
        <a:p>
          <a:endParaRPr lang="en-US"/>
        </a:p>
      </dgm:t>
    </dgm:pt>
    <dgm:pt modelId="{78664697-5528-4879-B5D8-A64CDCA3A48E}">
      <dgm:prSet phldrT="[Text]"/>
      <dgm:spPr/>
      <dgm:t>
        <a:bodyPr/>
        <a:lstStyle/>
        <a:p>
          <a:r>
            <a:rPr lang="en-US" dirty="0" smtClean="0"/>
            <a:t>Sunday</a:t>
          </a:r>
          <a:endParaRPr lang="en-US" dirty="0"/>
        </a:p>
      </dgm:t>
    </dgm:pt>
    <dgm:pt modelId="{A1C95979-DA44-43B9-BC01-58C2E779969A}" type="parTrans" cxnId="{A900B962-0347-4C76-9697-0CCF4C308E06}">
      <dgm:prSet/>
      <dgm:spPr/>
      <dgm:t>
        <a:bodyPr/>
        <a:lstStyle/>
        <a:p>
          <a:endParaRPr lang="en-US"/>
        </a:p>
      </dgm:t>
    </dgm:pt>
    <dgm:pt modelId="{50084791-0E7A-4251-87F0-43C0F88F3A9A}" type="sibTrans" cxnId="{A900B962-0347-4C76-9697-0CCF4C308E06}">
      <dgm:prSet/>
      <dgm:spPr/>
      <dgm:t>
        <a:bodyPr/>
        <a:lstStyle/>
        <a:p>
          <a:endParaRPr lang="en-US"/>
        </a:p>
      </dgm:t>
    </dgm:pt>
    <dgm:pt modelId="{20534C1B-DB79-4252-8009-F6E5CA5FBF72}">
      <dgm:prSet phldrT="[Text]"/>
      <dgm:spPr/>
      <dgm:t>
        <a:bodyPr/>
        <a:lstStyle/>
        <a:p>
          <a:r>
            <a:rPr lang="en-US" dirty="0" smtClean="0"/>
            <a:t>...</a:t>
          </a:r>
          <a:endParaRPr lang="en-US" dirty="0"/>
        </a:p>
      </dgm:t>
    </dgm:pt>
    <dgm:pt modelId="{C29F96CD-1225-4266-B9C4-C6A293447DFD}" type="parTrans" cxnId="{595EA34E-2652-425B-A819-0C7B15304750}">
      <dgm:prSet/>
      <dgm:spPr/>
      <dgm:t>
        <a:bodyPr/>
        <a:lstStyle/>
        <a:p>
          <a:endParaRPr lang="en-US"/>
        </a:p>
      </dgm:t>
    </dgm:pt>
    <dgm:pt modelId="{5464B814-89CC-4C75-A59C-34145896A7BD}" type="sibTrans" cxnId="{595EA34E-2652-425B-A819-0C7B15304750}">
      <dgm:prSet/>
      <dgm:spPr/>
      <dgm:t>
        <a:bodyPr/>
        <a:lstStyle/>
        <a:p>
          <a:endParaRPr lang="en-US"/>
        </a:p>
      </dgm:t>
    </dgm:pt>
    <dgm:pt modelId="{887722CF-CE52-4974-A509-986EBAB044BF}">
      <dgm:prSet phldrT="[Text]"/>
      <dgm:spPr/>
      <dgm:t>
        <a:bodyPr/>
        <a:lstStyle/>
        <a:p>
          <a:r>
            <a:rPr lang="en-US" dirty="0" smtClean="0"/>
            <a:t>Week 2</a:t>
          </a:r>
          <a:endParaRPr lang="en-US" dirty="0"/>
        </a:p>
      </dgm:t>
    </dgm:pt>
    <dgm:pt modelId="{EFDC18DB-1AA8-446A-AD85-411A0BF36C64}" type="parTrans" cxnId="{CCFF5AA0-B8DD-44EC-A41C-B8077CEF67A0}">
      <dgm:prSet/>
      <dgm:spPr/>
      <dgm:t>
        <a:bodyPr/>
        <a:lstStyle/>
        <a:p>
          <a:endParaRPr lang="en-US"/>
        </a:p>
      </dgm:t>
    </dgm:pt>
    <dgm:pt modelId="{07E97170-F577-4044-9D95-9997720A6A80}" type="sibTrans" cxnId="{CCFF5AA0-B8DD-44EC-A41C-B8077CEF67A0}">
      <dgm:prSet/>
      <dgm:spPr/>
      <dgm:t>
        <a:bodyPr/>
        <a:lstStyle/>
        <a:p>
          <a:endParaRPr lang="en-US"/>
        </a:p>
      </dgm:t>
    </dgm:pt>
    <dgm:pt modelId="{BC8CD604-79CA-4147-AF6D-C7C97CF4C902}">
      <dgm:prSet phldrT="[Text]"/>
      <dgm:spPr/>
      <dgm:t>
        <a:bodyPr/>
        <a:lstStyle/>
        <a:p>
          <a:r>
            <a:rPr lang="en-US" b="1" dirty="0" smtClean="0"/>
            <a:t>Period</a:t>
          </a:r>
          <a:endParaRPr lang="en-US" b="1" dirty="0"/>
        </a:p>
      </dgm:t>
    </dgm:pt>
    <dgm:pt modelId="{692AFA5A-ED1D-45BB-9EB5-53BDC36B9D24}" type="parTrans" cxnId="{96030B5F-9F4D-4CAF-9208-88E2D5CF7799}">
      <dgm:prSet/>
      <dgm:spPr/>
      <dgm:t>
        <a:bodyPr/>
        <a:lstStyle/>
        <a:p>
          <a:endParaRPr lang="en-US"/>
        </a:p>
      </dgm:t>
    </dgm:pt>
    <dgm:pt modelId="{B97D7307-B588-456E-9354-F3A797C62EEB}" type="sibTrans" cxnId="{96030B5F-9F4D-4CAF-9208-88E2D5CF7799}">
      <dgm:prSet/>
      <dgm:spPr/>
      <dgm:t>
        <a:bodyPr/>
        <a:lstStyle/>
        <a:p>
          <a:endParaRPr lang="en-US"/>
        </a:p>
      </dgm:t>
    </dgm:pt>
    <dgm:pt modelId="{8986F7C8-95B7-48DE-A597-0B36F6D6EE40}">
      <dgm:prSet phldrT="[Text]"/>
      <dgm:spPr/>
      <dgm:t>
        <a:bodyPr/>
        <a:lstStyle/>
        <a:p>
          <a:r>
            <a:rPr lang="en-US" b="1" dirty="0" smtClean="0"/>
            <a:t>Window</a:t>
          </a:r>
          <a:endParaRPr lang="en-US" b="1" dirty="0"/>
        </a:p>
      </dgm:t>
    </dgm:pt>
    <dgm:pt modelId="{1FE3142E-E30F-475A-B40C-82069F8012D1}" type="parTrans" cxnId="{3FA77417-9530-4DE6-9B6B-548C0EF4FC0A}">
      <dgm:prSet/>
      <dgm:spPr/>
      <dgm:t>
        <a:bodyPr/>
        <a:lstStyle/>
        <a:p>
          <a:endParaRPr lang="en-US"/>
        </a:p>
      </dgm:t>
    </dgm:pt>
    <dgm:pt modelId="{E3C7374C-222B-4467-846B-08C600E7D80E}" type="sibTrans" cxnId="{3FA77417-9530-4DE6-9B6B-548C0EF4FC0A}">
      <dgm:prSet/>
      <dgm:spPr/>
      <dgm:t>
        <a:bodyPr/>
        <a:lstStyle/>
        <a:p>
          <a:endParaRPr lang="en-US"/>
        </a:p>
      </dgm:t>
    </dgm:pt>
    <dgm:pt modelId="{A1A61109-AB78-4B28-A0D4-88CAB0F5D653}">
      <dgm:prSet phldrT="[Text]"/>
      <dgm:spPr/>
      <dgm:t>
        <a:bodyPr/>
        <a:lstStyle/>
        <a:p>
          <a:r>
            <a:rPr lang="en-US" b="1" dirty="0" smtClean="0"/>
            <a:t>Daily</a:t>
          </a:r>
          <a:endParaRPr lang="en-US" b="1" dirty="0"/>
        </a:p>
      </dgm:t>
    </dgm:pt>
    <dgm:pt modelId="{367C8A39-091C-4D06-9A7A-7C6C523489EB}" type="parTrans" cxnId="{F6BCE38C-BB55-4E55-BC1D-0328F8D967A1}">
      <dgm:prSet/>
      <dgm:spPr/>
      <dgm:t>
        <a:bodyPr/>
        <a:lstStyle/>
        <a:p>
          <a:endParaRPr lang="en-US"/>
        </a:p>
      </dgm:t>
    </dgm:pt>
    <dgm:pt modelId="{CDB0DBAE-9C0E-4E19-9BB7-CEF303548DD9}" type="sibTrans" cxnId="{F6BCE38C-BB55-4E55-BC1D-0328F8D967A1}">
      <dgm:prSet/>
      <dgm:spPr/>
      <dgm:t>
        <a:bodyPr/>
        <a:lstStyle/>
        <a:p>
          <a:endParaRPr lang="en-US"/>
        </a:p>
      </dgm:t>
    </dgm:pt>
    <dgm:pt modelId="{0EF85FB9-3CF9-41DD-ACA6-B623FFBAE858}">
      <dgm:prSet phldrT="[Text]"/>
      <dgm:spPr/>
      <dgm:t>
        <a:bodyPr/>
        <a:lstStyle/>
        <a:p>
          <a:r>
            <a:rPr lang="en-US" b="1" dirty="0" smtClean="0"/>
            <a:t>Hourly</a:t>
          </a:r>
          <a:endParaRPr lang="en-US" b="1" dirty="0"/>
        </a:p>
      </dgm:t>
    </dgm:pt>
    <dgm:pt modelId="{99A20F80-3565-4FAA-AD7F-5D1FADCC51B1}" type="parTrans" cxnId="{D70A9826-96D0-4CA0-B065-35328E656B65}">
      <dgm:prSet/>
      <dgm:spPr/>
      <dgm:t>
        <a:bodyPr/>
        <a:lstStyle/>
        <a:p>
          <a:endParaRPr lang="en-US"/>
        </a:p>
      </dgm:t>
    </dgm:pt>
    <dgm:pt modelId="{5F74DA56-F011-4E81-8325-288CC037337F}" type="sibTrans" cxnId="{D70A9826-96D0-4CA0-B065-35328E656B65}">
      <dgm:prSet/>
      <dgm:spPr/>
      <dgm:t>
        <a:bodyPr/>
        <a:lstStyle/>
        <a:p>
          <a:endParaRPr lang="en-US"/>
        </a:p>
      </dgm:t>
    </dgm:pt>
    <dgm:pt modelId="{0B69F31B-91B3-477F-ACE3-DDEAB089246E}">
      <dgm:prSet phldrT="[Text]"/>
      <dgm:spPr/>
      <dgm:t>
        <a:bodyPr/>
        <a:lstStyle/>
        <a:p>
          <a:r>
            <a:rPr lang="en-US" dirty="0" smtClean="0"/>
            <a:t>1</a:t>
          </a:r>
          <a:endParaRPr lang="en-US" dirty="0"/>
        </a:p>
      </dgm:t>
    </dgm:pt>
    <dgm:pt modelId="{1B84C4D7-25AA-41E5-AB04-049E1EBAB592}" type="parTrans" cxnId="{F6AD59FC-AEE1-43AC-B3D3-3BB182593427}">
      <dgm:prSet/>
      <dgm:spPr/>
      <dgm:t>
        <a:bodyPr/>
        <a:lstStyle/>
        <a:p>
          <a:endParaRPr lang="en-US"/>
        </a:p>
      </dgm:t>
    </dgm:pt>
    <dgm:pt modelId="{B011DBC4-1B9C-4C81-BBCB-24AA113F0523}" type="sibTrans" cxnId="{F6AD59FC-AEE1-43AC-B3D3-3BB182593427}">
      <dgm:prSet/>
      <dgm:spPr/>
      <dgm:t>
        <a:bodyPr/>
        <a:lstStyle/>
        <a:p>
          <a:endParaRPr lang="en-US"/>
        </a:p>
      </dgm:t>
    </dgm:pt>
    <dgm:pt modelId="{E49CEDD9-041A-4B53-9A6C-E9052590EC06}">
      <dgm:prSet phldrT="[Text]"/>
      <dgm:spPr/>
      <dgm:t>
        <a:bodyPr/>
        <a:lstStyle/>
        <a:p>
          <a:r>
            <a:rPr lang="en-US" dirty="0" smtClean="0"/>
            <a:t>...</a:t>
          </a:r>
          <a:endParaRPr lang="en-US" dirty="0"/>
        </a:p>
      </dgm:t>
    </dgm:pt>
    <dgm:pt modelId="{3E58A3F7-B43C-4336-8DD1-9772CCB858FF}" type="parTrans" cxnId="{F08F3A58-5856-479A-B893-B683B81FE510}">
      <dgm:prSet/>
      <dgm:spPr/>
      <dgm:t>
        <a:bodyPr/>
        <a:lstStyle/>
        <a:p>
          <a:endParaRPr lang="en-US"/>
        </a:p>
      </dgm:t>
    </dgm:pt>
    <dgm:pt modelId="{F5CE5055-8156-4B8D-A935-33C431B7A9BB}" type="sibTrans" cxnId="{F08F3A58-5856-479A-B893-B683B81FE510}">
      <dgm:prSet/>
      <dgm:spPr/>
      <dgm:t>
        <a:bodyPr/>
        <a:lstStyle/>
        <a:p>
          <a:endParaRPr lang="en-US"/>
        </a:p>
      </dgm:t>
    </dgm:pt>
    <dgm:pt modelId="{7CD8BF96-906A-4C2A-9C58-4E11C42C5D76}">
      <dgm:prSet phldrT="[Text]"/>
      <dgm:spPr/>
      <dgm:t>
        <a:bodyPr/>
        <a:lstStyle/>
        <a:p>
          <a:r>
            <a:rPr lang="en-US" dirty="0" smtClean="0"/>
            <a:t>24</a:t>
          </a:r>
          <a:endParaRPr lang="en-US" dirty="0"/>
        </a:p>
      </dgm:t>
    </dgm:pt>
    <dgm:pt modelId="{819EFACC-8590-410E-9045-6B6323CD4C58}" type="parTrans" cxnId="{96AEDDA3-172C-4113-9DE0-A8EC6DFECD60}">
      <dgm:prSet/>
      <dgm:spPr/>
      <dgm:t>
        <a:bodyPr/>
        <a:lstStyle/>
        <a:p>
          <a:endParaRPr lang="en-US"/>
        </a:p>
      </dgm:t>
    </dgm:pt>
    <dgm:pt modelId="{B8D3A588-62A4-44B1-A7DC-EA5931B65289}" type="sibTrans" cxnId="{96AEDDA3-172C-4113-9DE0-A8EC6DFECD60}">
      <dgm:prSet/>
      <dgm:spPr/>
      <dgm:t>
        <a:bodyPr/>
        <a:lstStyle/>
        <a:p>
          <a:endParaRPr lang="en-US"/>
        </a:p>
      </dgm:t>
    </dgm:pt>
    <dgm:pt modelId="{6EBEB856-28C1-462E-8E6F-ADE7A2D0A1CD}">
      <dgm:prSet phldrT="[Text]"/>
      <dgm:spPr/>
      <dgm:t>
        <a:bodyPr/>
        <a:lstStyle/>
        <a:p>
          <a:r>
            <a:rPr lang="en-US" dirty="0" smtClean="0"/>
            <a:t>Week 4</a:t>
          </a:r>
          <a:endParaRPr lang="en-US" dirty="0"/>
        </a:p>
      </dgm:t>
    </dgm:pt>
    <dgm:pt modelId="{8C71A102-881C-410D-BD26-0B236D0CEFC0}" type="sibTrans" cxnId="{63141546-CC98-4A65-84D3-10E4C3F1C5BC}">
      <dgm:prSet/>
      <dgm:spPr/>
      <dgm:t>
        <a:bodyPr/>
        <a:lstStyle/>
        <a:p>
          <a:endParaRPr lang="en-US"/>
        </a:p>
      </dgm:t>
    </dgm:pt>
    <dgm:pt modelId="{1219B965-87CF-4415-B374-1DDF73CB7700}" type="parTrans" cxnId="{63141546-CC98-4A65-84D3-10E4C3F1C5BC}">
      <dgm:prSet/>
      <dgm:spPr/>
      <dgm:t>
        <a:bodyPr/>
        <a:lstStyle/>
        <a:p>
          <a:endParaRPr lang="en-US"/>
        </a:p>
      </dgm:t>
    </dgm:pt>
    <dgm:pt modelId="{7978A8A3-3D86-435A-A1CC-8996F21EAF8A}">
      <dgm:prSet phldrT="[Text]"/>
      <dgm:spPr/>
      <dgm:t>
        <a:bodyPr/>
        <a:lstStyle/>
        <a:p>
          <a:r>
            <a:rPr lang="en-US" dirty="0" smtClean="0"/>
            <a:t>Week 3</a:t>
          </a:r>
          <a:endParaRPr lang="en-US" dirty="0"/>
        </a:p>
      </dgm:t>
    </dgm:pt>
    <dgm:pt modelId="{B932BA58-3AA9-48A3-960F-63030C3401F5}" type="sibTrans" cxnId="{92F4783D-6BBB-4F97-8DD6-4BFE6AFA6E0A}">
      <dgm:prSet/>
      <dgm:spPr/>
      <dgm:t>
        <a:bodyPr/>
        <a:lstStyle/>
        <a:p>
          <a:endParaRPr lang="en-US"/>
        </a:p>
      </dgm:t>
    </dgm:pt>
    <dgm:pt modelId="{E2A23B3E-DD88-428F-8E0E-D53904D98AFE}" type="parTrans" cxnId="{92F4783D-6BBB-4F97-8DD6-4BFE6AFA6E0A}">
      <dgm:prSet/>
      <dgm:spPr/>
      <dgm:t>
        <a:bodyPr/>
        <a:lstStyle/>
        <a:p>
          <a:endParaRPr lang="en-US"/>
        </a:p>
      </dgm:t>
    </dgm:pt>
    <dgm:pt modelId="{013925BD-0C65-456E-9309-3A1C97F32EF7}">
      <dgm:prSet phldrT="[Text]"/>
      <dgm:spPr/>
      <dgm:t>
        <a:bodyPr/>
        <a:lstStyle/>
        <a:p>
          <a:r>
            <a:rPr lang="en-US" dirty="0" smtClean="0"/>
            <a:t>2</a:t>
          </a:r>
          <a:endParaRPr lang="en-US" dirty="0"/>
        </a:p>
      </dgm:t>
    </dgm:pt>
    <dgm:pt modelId="{72EEC0D1-D7B9-41B5-9813-01DAC05B01B4}" type="parTrans" cxnId="{1B72B91D-4CF6-48A9-8410-528021A0653E}">
      <dgm:prSet/>
      <dgm:spPr/>
      <dgm:t>
        <a:bodyPr/>
        <a:lstStyle/>
        <a:p>
          <a:endParaRPr lang="en-US"/>
        </a:p>
      </dgm:t>
    </dgm:pt>
    <dgm:pt modelId="{C6CFC05E-046A-4C4F-A3E1-BFC857C06556}" type="sibTrans" cxnId="{1B72B91D-4CF6-48A9-8410-528021A0653E}">
      <dgm:prSet/>
      <dgm:spPr/>
      <dgm:t>
        <a:bodyPr/>
        <a:lstStyle/>
        <a:p>
          <a:endParaRPr lang="en-US"/>
        </a:p>
      </dgm:t>
    </dgm:pt>
    <dgm:pt modelId="{CA631EC3-6615-4106-BE22-EE5521973D26}">
      <dgm:prSet phldrT="[Text]"/>
      <dgm:spPr/>
      <dgm:t>
        <a:bodyPr/>
        <a:lstStyle/>
        <a:p>
          <a:r>
            <a:rPr lang="en-US" dirty="0" smtClean="0"/>
            <a:t>23</a:t>
          </a:r>
          <a:endParaRPr lang="en-US" dirty="0"/>
        </a:p>
      </dgm:t>
    </dgm:pt>
    <dgm:pt modelId="{289806D7-5404-4C45-8A77-2165F69D04F2}" type="parTrans" cxnId="{5864C5F7-D4DB-43D8-A0F0-16F2F395C45F}">
      <dgm:prSet/>
      <dgm:spPr/>
      <dgm:t>
        <a:bodyPr/>
        <a:lstStyle/>
        <a:p>
          <a:endParaRPr lang="en-US"/>
        </a:p>
      </dgm:t>
    </dgm:pt>
    <dgm:pt modelId="{DD08DC63-7E3D-4E0C-84BA-9440F09C0E5C}" type="sibTrans" cxnId="{5864C5F7-D4DB-43D8-A0F0-16F2F395C45F}">
      <dgm:prSet/>
      <dgm:spPr/>
      <dgm:t>
        <a:bodyPr/>
        <a:lstStyle/>
        <a:p>
          <a:endParaRPr lang="en-US"/>
        </a:p>
      </dgm:t>
    </dgm:pt>
    <dgm:pt modelId="{865F3963-6002-483C-9793-967E37DFD515}">
      <dgm:prSet phldrT="[Text]"/>
      <dgm:spPr/>
      <dgm:t>
        <a:bodyPr/>
        <a:lstStyle/>
        <a:p>
          <a:r>
            <a:rPr lang="en-US" dirty="0" smtClean="0"/>
            <a:t>Saturday</a:t>
          </a:r>
          <a:endParaRPr lang="en-US" dirty="0"/>
        </a:p>
      </dgm:t>
    </dgm:pt>
    <dgm:pt modelId="{FCA719ED-585E-4038-BC1E-AF0F5608F0CE}" type="parTrans" cxnId="{A85DB68E-39F4-4DE1-890B-BCDFA7BC5816}">
      <dgm:prSet/>
      <dgm:spPr/>
      <dgm:t>
        <a:bodyPr/>
        <a:lstStyle/>
        <a:p>
          <a:endParaRPr lang="en-US"/>
        </a:p>
      </dgm:t>
    </dgm:pt>
    <dgm:pt modelId="{AB0624C6-DDE1-4D29-91CB-B6E2BFECD04D}" type="sibTrans" cxnId="{A85DB68E-39F4-4DE1-890B-BCDFA7BC5816}">
      <dgm:prSet/>
      <dgm:spPr/>
      <dgm:t>
        <a:bodyPr/>
        <a:lstStyle/>
        <a:p>
          <a:endParaRPr lang="en-US"/>
        </a:p>
      </dgm:t>
    </dgm:pt>
    <dgm:pt modelId="{F5FF56C2-2B4C-4C93-B528-6C21AF920CA8}" type="pres">
      <dgm:prSet presAssocID="{4CD2A42F-F238-41C2-80A4-7B8CB97BE377}" presName="mainComposite" presStyleCnt="0">
        <dgm:presLayoutVars>
          <dgm:chPref val="1"/>
          <dgm:dir/>
          <dgm:animOne val="branch"/>
          <dgm:animLvl val="lvl"/>
          <dgm:resizeHandles val="exact"/>
        </dgm:presLayoutVars>
      </dgm:prSet>
      <dgm:spPr/>
    </dgm:pt>
    <dgm:pt modelId="{55D5D933-7277-437E-9B0E-E3B5223AB72C}" type="pres">
      <dgm:prSet presAssocID="{4CD2A42F-F238-41C2-80A4-7B8CB97BE377}" presName="hierFlow" presStyleCnt="0"/>
      <dgm:spPr/>
    </dgm:pt>
    <dgm:pt modelId="{1C18BDD5-05B0-49E1-8E66-E15B9E4D8A2B}" type="pres">
      <dgm:prSet presAssocID="{4CD2A42F-F238-41C2-80A4-7B8CB97BE377}" presName="firstBuf" presStyleCnt="0"/>
      <dgm:spPr/>
    </dgm:pt>
    <dgm:pt modelId="{A581AAF4-4FD3-4FD8-9B05-B5994C88DC38}" type="pres">
      <dgm:prSet presAssocID="{4CD2A42F-F238-41C2-80A4-7B8CB97BE377}" presName="hierChild1" presStyleCnt="0">
        <dgm:presLayoutVars>
          <dgm:chPref val="1"/>
          <dgm:animOne val="branch"/>
          <dgm:animLvl val="lvl"/>
        </dgm:presLayoutVars>
      </dgm:prSet>
      <dgm:spPr/>
    </dgm:pt>
    <dgm:pt modelId="{D4C14A2A-CF78-4B19-81B0-32841B58AC97}" type="pres">
      <dgm:prSet presAssocID="{C0D5816B-4475-41EB-A276-5C08EDCF4E02}" presName="Name17" presStyleCnt="0"/>
      <dgm:spPr/>
    </dgm:pt>
    <dgm:pt modelId="{EBBAB49C-1B39-44FC-A152-006B8A76D27C}" type="pres">
      <dgm:prSet presAssocID="{C0D5816B-4475-41EB-A276-5C08EDCF4E02}" presName="level1Shape" presStyleLbl="node0" presStyleIdx="0" presStyleCnt="1" custLinFactY="-89821" custLinFactNeighborY="-100000">
        <dgm:presLayoutVars>
          <dgm:chPref val="3"/>
        </dgm:presLayoutVars>
      </dgm:prSet>
      <dgm:spPr/>
    </dgm:pt>
    <dgm:pt modelId="{A8CF2891-AF43-4825-840A-BF6EFE916E60}" type="pres">
      <dgm:prSet presAssocID="{C0D5816B-4475-41EB-A276-5C08EDCF4E02}" presName="hierChild2" presStyleCnt="0"/>
      <dgm:spPr/>
    </dgm:pt>
    <dgm:pt modelId="{CD10D657-6880-4D5F-80E4-56C8C8DD0A13}" type="pres">
      <dgm:prSet presAssocID="{69161EAD-9918-467F-8A7B-77FC69D85861}" presName="Name25" presStyleLbl="parChTrans1D2" presStyleIdx="0" presStyleCnt="4"/>
      <dgm:spPr/>
    </dgm:pt>
    <dgm:pt modelId="{692A807D-A5A9-4F73-BF36-E9477E4E1730}" type="pres">
      <dgm:prSet presAssocID="{69161EAD-9918-467F-8A7B-77FC69D85861}" presName="connTx" presStyleLbl="parChTrans1D2" presStyleIdx="0" presStyleCnt="4"/>
      <dgm:spPr/>
    </dgm:pt>
    <dgm:pt modelId="{9BCCB744-4868-4487-A520-8E037D682BEF}" type="pres">
      <dgm:prSet presAssocID="{A27A2AB0-B398-44EC-85C4-25EEBA09AF7B}" presName="Name30" presStyleCnt="0"/>
      <dgm:spPr/>
    </dgm:pt>
    <dgm:pt modelId="{8435220F-A844-4CF2-983C-57E7490C346E}" type="pres">
      <dgm:prSet presAssocID="{A27A2AB0-B398-44EC-85C4-25EEBA09AF7B}" presName="level2Shape" presStyleLbl="node2" presStyleIdx="0" presStyleCnt="4" custLinFactY="-100000" custLinFactNeighborY="-123193"/>
      <dgm:spPr/>
      <dgm:t>
        <a:bodyPr/>
        <a:lstStyle/>
        <a:p>
          <a:endParaRPr lang="en-US"/>
        </a:p>
      </dgm:t>
    </dgm:pt>
    <dgm:pt modelId="{6E407EF9-8259-4E45-B84E-908AAB73713A}" type="pres">
      <dgm:prSet presAssocID="{A27A2AB0-B398-44EC-85C4-25EEBA09AF7B}" presName="hierChild3" presStyleCnt="0"/>
      <dgm:spPr/>
    </dgm:pt>
    <dgm:pt modelId="{E6EDA9E2-BB2C-4F1E-819F-C1BDE9964D66}" type="pres">
      <dgm:prSet presAssocID="{A1C95979-DA44-43B9-BC01-58C2E779969A}" presName="Name25" presStyleLbl="parChTrans1D3" presStyleIdx="0" presStyleCnt="3"/>
      <dgm:spPr/>
    </dgm:pt>
    <dgm:pt modelId="{D5DCEFC3-757E-4414-A55D-EBAF642F7DCB}" type="pres">
      <dgm:prSet presAssocID="{A1C95979-DA44-43B9-BC01-58C2E779969A}" presName="connTx" presStyleLbl="parChTrans1D3" presStyleIdx="0" presStyleCnt="3"/>
      <dgm:spPr/>
    </dgm:pt>
    <dgm:pt modelId="{4A0BBFEF-C78F-40E3-82DC-D550B48F0D7B}" type="pres">
      <dgm:prSet presAssocID="{78664697-5528-4879-B5D8-A64CDCA3A48E}" presName="Name30" presStyleCnt="0"/>
      <dgm:spPr/>
    </dgm:pt>
    <dgm:pt modelId="{A9B6BDDB-71BC-4E28-AA92-DBD50FBBCACC}" type="pres">
      <dgm:prSet presAssocID="{78664697-5528-4879-B5D8-A64CDCA3A48E}" presName="level2Shape" presStyleLbl="node3" presStyleIdx="0" presStyleCnt="3" custLinFactY="-54924" custLinFactNeighborY="-100000"/>
      <dgm:spPr/>
      <dgm:t>
        <a:bodyPr/>
        <a:lstStyle/>
        <a:p>
          <a:endParaRPr lang="en-US"/>
        </a:p>
      </dgm:t>
    </dgm:pt>
    <dgm:pt modelId="{5A6E3115-971A-46D6-948A-8CE45A4CE0AF}" type="pres">
      <dgm:prSet presAssocID="{78664697-5528-4879-B5D8-A64CDCA3A48E}" presName="hierChild3" presStyleCnt="0"/>
      <dgm:spPr/>
    </dgm:pt>
    <dgm:pt modelId="{008309B5-0529-453D-87C6-54FBC38F582A}" type="pres">
      <dgm:prSet presAssocID="{1B84C4D7-25AA-41E5-AB04-049E1EBAB592}" presName="Name25" presStyleLbl="parChTrans1D4" presStyleIdx="0" presStyleCnt="5"/>
      <dgm:spPr/>
    </dgm:pt>
    <dgm:pt modelId="{9CCD5DBB-F4E4-4EAD-AA5C-C629958E127C}" type="pres">
      <dgm:prSet presAssocID="{1B84C4D7-25AA-41E5-AB04-049E1EBAB592}" presName="connTx" presStyleLbl="parChTrans1D4" presStyleIdx="0" presStyleCnt="5"/>
      <dgm:spPr/>
    </dgm:pt>
    <dgm:pt modelId="{3D81CC21-9162-4DC5-A632-A19DC989DAB9}" type="pres">
      <dgm:prSet presAssocID="{0B69F31B-91B3-477F-ACE3-DDEAB089246E}" presName="Name30" presStyleCnt="0"/>
      <dgm:spPr/>
    </dgm:pt>
    <dgm:pt modelId="{ECE06E11-C9DC-4403-A533-0B1950E9F9F3}" type="pres">
      <dgm:prSet presAssocID="{0B69F31B-91B3-477F-ACE3-DDEAB089246E}" presName="level2Shape" presStyleLbl="node4" presStyleIdx="0" presStyleCnt="5" custLinFactNeighborX="-3962" custLinFactNeighborY="-71388"/>
      <dgm:spPr/>
      <dgm:t>
        <a:bodyPr/>
        <a:lstStyle/>
        <a:p>
          <a:endParaRPr lang="en-US"/>
        </a:p>
      </dgm:t>
    </dgm:pt>
    <dgm:pt modelId="{966D862D-04FE-4475-B1F1-DEA8BF6E38B2}" type="pres">
      <dgm:prSet presAssocID="{0B69F31B-91B3-477F-ACE3-DDEAB089246E}" presName="hierChild3" presStyleCnt="0"/>
      <dgm:spPr/>
    </dgm:pt>
    <dgm:pt modelId="{17C9FEA0-F705-4DD2-BE0E-553FBAFBC4B5}" type="pres">
      <dgm:prSet presAssocID="{72EEC0D1-D7B9-41B5-9813-01DAC05B01B4}" presName="Name25" presStyleLbl="parChTrans1D4" presStyleIdx="1" presStyleCnt="5"/>
      <dgm:spPr/>
    </dgm:pt>
    <dgm:pt modelId="{7CCE505F-56C7-4ADC-9F27-4347F58C30C9}" type="pres">
      <dgm:prSet presAssocID="{72EEC0D1-D7B9-41B5-9813-01DAC05B01B4}" presName="connTx" presStyleLbl="parChTrans1D4" presStyleIdx="1" presStyleCnt="5"/>
      <dgm:spPr/>
    </dgm:pt>
    <dgm:pt modelId="{4D335126-0240-477B-BC70-189F3FFED2C9}" type="pres">
      <dgm:prSet presAssocID="{013925BD-0C65-456E-9309-3A1C97F32EF7}" presName="Name30" presStyleCnt="0"/>
      <dgm:spPr/>
    </dgm:pt>
    <dgm:pt modelId="{137CF992-ABF1-4F85-8723-14730645E0C2}" type="pres">
      <dgm:prSet presAssocID="{013925BD-0C65-456E-9309-3A1C97F32EF7}" presName="level2Shape" presStyleLbl="node4" presStyleIdx="1" presStyleCnt="5" custLinFactNeighborY="-61239"/>
      <dgm:spPr/>
    </dgm:pt>
    <dgm:pt modelId="{51916E88-44BC-4AA2-92FD-770CEE060FB0}" type="pres">
      <dgm:prSet presAssocID="{013925BD-0C65-456E-9309-3A1C97F32EF7}" presName="hierChild3" presStyleCnt="0"/>
      <dgm:spPr/>
    </dgm:pt>
    <dgm:pt modelId="{7688663B-8394-438F-A4D8-1E34247DA75E}" type="pres">
      <dgm:prSet presAssocID="{3E58A3F7-B43C-4336-8DD1-9772CCB858FF}" presName="Name25" presStyleLbl="parChTrans1D4" presStyleIdx="2" presStyleCnt="5"/>
      <dgm:spPr/>
    </dgm:pt>
    <dgm:pt modelId="{49C18F27-508B-472C-A3A6-6B73CF80B27B}" type="pres">
      <dgm:prSet presAssocID="{3E58A3F7-B43C-4336-8DD1-9772CCB858FF}" presName="connTx" presStyleLbl="parChTrans1D4" presStyleIdx="2" presStyleCnt="5"/>
      <dgm:spPr/>
    </dgm:pt>
    <dgm:pt modelId="{B45C3BC8-D6BE-488D-BDF3-C5ECB2BF8B89}" type="pres">
      <dgm:prSet presAssocID="{E49CEDD9-041A-4B53-9A6C-E9052590EC06}" presName="Name30" presStyleCnt="0"/>
      <dgm:spPr/>
    </dgm:pt>
    <dgm:pt modelId="{CDB658AE-3634-4BEC-960C-792B657779C2}" type="pres">
      <dgm:prSet presAssocID="{E49CEDD9-041A-4B53-9A6C-E9052590EC06}" presName="level2Shape" presStyleLbl="node4" presStyleIdx="2" presStyleCnt="5" custLinFactNeighborY="-24872"/>
      <dgm:spPr/>
      <dgm:t>
        <a:bodyPr/>
        <a:lstStyle/>
        <a:p>
          <a:endParaRPr lang="en-US"/>
        </a:p>
      </dgm:t>
    </dgm:pt>
    <dgm:pt modelId="{68D7FF3B-2432-4F75-AC2A-128FB89D1E5B}" type="pres">
      <dgm:prSet presAssocID="{E49CEDD9-041A-4B53-9A6C-E9052590EC06}" presName="hierChild3" presStyleCnt="0"/>
      <dgm:spPr/>
    </dgm:pt>
    <dgm:pt modelId="{0D216E90-275B-4C17-99EF-7DE10CA1A251}" type="pres">
      <dgm:prSet presAssocID="{289806D7-5404-4C45-8A77-2165F69D04F2}" presName="Name25" presStyleLbl="parChTrans1D4" presStyleIdx="3" presStyleCnt="5"/>
      <dgm:spPr/>
    </dgm:pt>
    <dgm:pt modelId="{86544941-1FA9-4EA4-BACD-8D4A6C5B3690}" type="pres">
      <dgm:prSet presAssocID="{289806D7-5404-4C45-8A77-2165F69D04F2}" presName="connTx" presStyleLbl="parChTrans1D4" presStyleIdx="3" presStyleCnt="5"/>
      <dgm:spPr/>
    </dgm:pt>
    <dgm:pt modelId="{4D7AF9D2-29B5-4729-B6C4-A3EF4D5E1D78}" type="pres">
      <dgm:prSet presAssocID="{CA631EC3-6615-4106-BE22-EE5521973D26}" presName="Name30" presStyleCnt="0"/>
      <dgm:spPr/>
    </dgm:pt>
    <dgm:pt modelId="{2CD57BD9-BD5D-42A5-BC2B-C5FD226EAFD2}" type="pres">
      <dgm:prSet presAssocID="{CA631EC3-6615-4106-BE22-EE5521973D26}" presName="level2Shape" presStyleLbl="node4" presStyleIdx="3" presStyleCnt="5" custLinFactNeighborY="-5323"/>
      <dgm:spPr/>
    </dgm:pt>
    <dgm:pt modelId="{2EEBE7E0-29D8-45B6-8174-D0680DB880FC}" type="pres">
      <dgm:prSet presAssocID="{CA631EC3-6615-4106-BE22-EE5521973D26}" presName="hierChild3" presStyleCnt="0"/>
      <dgm:spPr/>
    </dgm:pt>
    <dgm:pt modelId="{7B3FE11F-55EC-4A3E-9E65-F71B772BF9A6}" type="pres">
      <dgm:prSet presAssocID="{819EFACC-8590-410E-9045-6B6323CD4C58}" presName="Name25" presStyleLbl="parChTrans1D4" presStyleIdx="4" presStyleCnt="5"/>
      <dgm:spPr/>
    </dgm:pt>
    <dgm:pt modelId="{BDC149A1-9517-431F-B471-4BC7D1098CFA}" type="pres">
      <dgm:prSet presAssocID="{819EFACC-8590-410E-9045-6B6323CD4C58}" presName="connTx" presStyleLbl="parChTrans1D4" presStyleIdx="4" presStyleCnt="5"/>
      <dgm:spPr/>
    </dgm:pt>
    <dgm:pt modelId="{B4D9A508-76A1-4B09-84B5-C383BC6D0F92}" type="pres">
      <dgm:prSet presAssocID="{7CD8BF96-906A-4C2A-9C58-4E11C42C5D76}" presName="Name30" presStyleCnt="0"/>
      <dgm:spPr/>
    </dgm:pt>
    <dgm:pt modelId="{17C94D3C-8B0C-422F-91AD-23ED50E127CB}" type="pres">
      <dgm:prSet presAssocID="{7CD8BF96-906A-4C2A-9C58-4E11C42C5D76}" presName="level2Shape" presStyleLbl="node4" presStyleIdx="4" presStyleCnt="5"/>
      <dgm:spPr/>
      <dgm:t>
        <a:bodyPr/>
        <a:lstStyle/>
        <a:p>
          <a:endParaRPr lang="en-US"/>
        </a:p>
      </dgm:t>
    </dgm:pt>
    <dgm:pt modelId="{36245B64-80B4-4EA2-9503-F7FBFF10B04B}" type="pres">
      <dgm:prSet presAssocID="{7CD8BF96-906A-4C2A-9C58-4E11C42C5D76}" presName="hierChild3" presStyleCnt="0"/>
      <dgm:spPr/>
    </dgm:pt>
    <dgm:pt modelId="{6B30A03B-A29E-49B7-9C6C-1C7FCDCBA945}" type="pres">
      <dgm:prSet presAssocID="{C29F96CD-1225-4266-B9C4-C6A293447DFD}" presName="Name25" presStyleLbl="parChTrans1D3" presStyleIdx="1" presStyleCnt="3"/>
      <dgm:spPr/>
    </dgm:pt>
    <dgm:pt modelId="{439DEA74-B7CF-40FD-8775-46F26E0B1BD4}" type="pres">
      <dgm:prSet presAssocID="{C29F96CD-1225-4266-B9C4-C6A293447DFD}" presName="connTx" presStyleLbl="parChTrans1D3" presStyleIdx="1" presStyleCnt="3"/>
      <dgm:spPr/>
    </dgm:pt>
    <dgm:pt modelId="{4852BD69-FC44-490B-BADD-1634E90A2759}" type="pres">
      <dgm:prSet presAssocID="{20534C1B-DB79-4252-8009-F6E5CA5FBF72}" presName="Name30" presStyleCnt="0"/>
      <dgm:spPr/>
    </dgm:pt>
    <dgm:pt modelId="{B5191EC5-265B-4B1D-9913-8D0001F55DB0}" type="pres">
      <dgm:prSet presAssocID="{20534C1B-DB79-4252-8009-F6E5CA5FBF72}" presName="level2Shape" presStyleLbl="node3" presStyleIdx="1" presStyleCnt="3" custLinFactNeighborY="-71330"/>
      <dgm:spPr/>
      <dgm:t>
        <a:bodyPr/>
        <a:lstStyle/>
        <a:p>
          <a:endParaRPr lang="en-US"/>
        </a:p>
      </dgm:t>
    </dgm:pt>
    <dgm:pt modelId="{12858CB1-88FC-48A0-87A7-ED0313CDFDDD}" type="pres">
      <dgm:prSet presAssocID="{20534C1B-DB79-4252-8009-F6E5CA5FBF72}" presName="hierChild3" presStyleCnt="0"/>
      <dgm:spPr/>
    </dgm:pt>
    <dgm:pt modelId="{08D92DF8-53A0-46B9-80FA-D402AE3CD7A0}" type="pres">
      <dgm:prSet presAssocID="{FCA719ED-585E-4038-BC1E-AF0F5608F0CE}" presName="Name25" presStyleLbl="parChTrans1D3" presStyleIdx="2" presStyleCnt="3"/>
      <dgm:spPr/>
    </dgm:pt>
    <dgm:pt modelId="{CF798A09-BDCE-4BE2-92FB-B0D7921B9F4A}" type="pres">
      <dgm:prSet presAssocID="{FCA719ED-585E-4038-BC1E-AF0F5608F0CE}" presName="connTx" presStyleLbl="parChTrans1D3" presStyleIdx="2" presStyleCnt="3"/>
      <dgm:spPr/>
    </dgm:pt>
    <dgm:pt modelId="{FE232F80-EA44-42DC-95B9-91A741AE4CC4}" type="pres">
      <dgm:prSet presAssocID="{865F3963-6002-483C-9793-967E37DFD515}" presName="Name30" presStyleCnt="0"/>
      <dgm:spPr/>
    </dgm:pt>
    <dgm:pt modelId="{098E9E99-8AE5-4ACA-9BB0-06FF32EA4454}" type="pres">
      <dgm:prSet presAssocID="{865F3963-6002-483C-9793-967E37DFD515}" presName="level2Shape" presStyleLbl="node3" presStyleIdx="2" presStyleCnt="3"/>
      <dgm:spPr/>
    </dgm:pt>
    <dgm:pt modelId="{86C3BA64-A85E-45AF-B86B-F42B4E917793}" type="pres">
      <dgm:prSet presAssocID="{865F3963-6002-483C-9793-967E37DFD515}" presName="hierChild3" presStyleCnt="0"/>
      <dgm:spPr/>
    </dgm:pt>
    <dgm:pt modelId="{4F22148D-066A-4E35-9E9F-FDF3ECB695D7}" type="pres">
      <dgm:prSet presAssocID="{EFDC18DB-1AA8-446A-AD85-411A0BF36C64}" presName="Name25" presStyleLbl="parChTrans1D2" presStyleIdx="1" presStyleCnt="4"/>
      <dgm:spPr/>
    </dgm:pt>
    <dgm:pt modelId="{95A3DA64-413C-48EA-A401-5E957C54BFD5}" type="pres">
      <dgm:prSet presAssocID="{EFDC18DB-1AA8-446A-AD85-411A0BF36C64}" presName="connTx" presStyleLbl="parChTrans1D2" presStyleIdx="1" presStyleCnt="4"/>
      <dgm:spPr/>
    </dgm:pt>
    <dgm:pt modelId="{A42526C3-01C2-4644-A25E-E05565168AD8}" type="pres">
      <dgm:prSet presAssocID="{887722CF-CE52-4974-A509-986EBAB044BF}" presName="Name30" presStyleCnt="0"/>
      <dgm:spPr/>
    </dgm:pt>
    <dgm:pt modelId="{49715066-16AE-48B7-83D9-C440E1DE1166}" type="pres">
      <dgm:prSet presAssocID="{887722CF-CE52-4974-A509-986EBAB044BF}" presName="level2Shape" presStyleLbl="node2" presStyleIdx="1" presStyleCnt="4" custLinFactY="-76436" custLinFactNeighborY="-100000"/>
      <dgm:spPr/>
      <dgm:t>
        <a:bodyPr/>
        <a:lstStyle/>
        <a:p>
          <a:endParaRPr lang="en-US"/>
        </a:p>
      </dgm:t>
    </dgm:pt>
    <dgm:pt modelId="{D2094533-6009-4943-9867-43055F57C073}" type="pres">
      <dgm:prSet presAssocID="{887722CF-CE52-4974-A509-986EBAB044BF}" presName="hierChild3" presStyleCnt="0"/>
      <dgm:spPr/>
    </dgm:pt>
    <dgm:pt modelId="{184B7C7A-5AF8-4421-BB4A-D73677F7C5D8}" type="pres">
      <dgm:prSet presAssocID="{E2A23B3E-DD88-428F-8E0E-D53904D98AFE}" presName="Name25" presStyleLbl="parChTrans1D2" presStyleIdx="2" presStyleCnt="4"/>
      <dgm:spPr/>
    </dgm:pt>
    <dgm:pt modelId="{53D2FD2A-8F48-4953-A1A8-C2C2BF48F792}" type="pres">
      <dgm:prSet presAssocID="{E2A23B3E-DD88-428F-8E0E-D53904D98AFE}" presName="connTx" presStyleLbl="parChTrans1D2" presStyleIdx="2" presStyleCnt="4"/>
      <dgm:spPr/>
    </dgm:pt>
    <dgm:pt modelId="{3B279611-3C23-430C-9C5C-15177219DB15}" type="pres">
      <dgm:prSet presAssocID="{7978A8A3-3D86-435A-A1CC-8996F21EAF8A}" presName="Name30" presStyleCnt="0"/>
      <dgm:spPr/>
    </dgm:pt>
    <dgm:pt modelId="{62B313CD-F80B-4B44-B0F9-23A1F9F97156}" type="pres">
      <dgm:prSet presAssocID="{7978A8A3-3D86-435A-A1CC-8996F21EAF8A}" presName="level2Shape" presStyleLbl="node2" presStyleIdx="2" presStyleCnt="4" custLinFactY="-14974" custLinFactNeighborY="-100000"/>
      <dgm:spPr/>
      <dgm:t>
        <a:bodyPr/>
        <a:lstStyle/>
        <a:p>
          <a:endParaRPr lang="en-US"/>
        </a:p>
      </dgm:t>
    </dgm:pt>
    <dgm:pt modelId="{B5430AC5-7A51-42FC-8F50-2D7E9CCA1504}" type="pres">
      <dgm:prSet presAssocID="{7978A8A3-3D86-435A-A1CC-8996F21EAF8A}" presName="hierChild3" presStyleCnt="0"/>
      <dgm:spPr/>
    </dgm:pt>
    <dgm:pt modelId="{F215906F-E1C8-4263-B10B-CCCBCCC6041E}" type="pres">
      <dgm:prSet presAssocID="{1219B965-87CF-4415-B374-1DDF73CB7700}" presName="Name25" presStyleLbl="parChTrans1D2" presStyleIdx="3" presStyleCnt="4"/>
      <dgm:spPr/>
    </dgm:pt>
    <dgm:pt modelId="{7F8455EC-21CE-4EE6-86A8-16D43E6D0447}" type="pres">
      <dgm:prSet presAssocID="{1219B965-87CF-4415-B374-1DDF73CB7700}" presName="connTx" presStyleLbl="parChTrans1D2" presStyleIdx="3" presStyleCnt="4"/>
      <dgm:spPr/>
    </dgm:pt>
    <dgm:pt modelId="{7AAA955D-26DD-4960-ADA0-4977EDB2AD50}" type="pres">
      <dgm:prSet presAssocID="{6EBEB856-28C1-462E-8E6F-ADE7A2D0A1CD}" presName="Name30" presStyleCnt="0"/>
      <dgm:spPr/>
    </dgm:pt>
    <dgm:pt modelId="{F1448479-8CFD-45F2-AFF2-36930652FDDB}" type="pres">
      <dgm:prSet presAssocID="{6EBEB856-28C1-462E-8E6F-ADE7A2D0A1CD}" presName="level2Shape" presStyleLbl="node2" presStyleIdx="3" presStyleCnt="4" custLinFactNeighborY="-68218"/>
      <dgm:spPr/>
      <dgm:t>
        <a:bodyPr/>
        <a:lstStyle/>
        <a:p>
          <a:endParaRPr lang="en-US"/>
        </a:p>
      </dgm:t>
    </dgm:pt>
    <dgm:pt modelId="{A1981137-B34B-4282-BB88-BC9BF688DCD4}" type="pres">
      <dgm:prSet presAssocID="{6EBEB856-28C1-462E-8E6F-ADE7A2D0A1CD}" presName="hierChild3" presStyleCnt="0"/>
      <dgm:spPr/>
    </dgm:pt>
    <dgm:pt modelId="{828BF55A-4E8B-47E9-8116-DFF067F50D12}" type="pres">
      <dgm:prSet presAssocID="{4CD2A42F-F238-41C2-80A4-7B8CB97BE377}" presName="bgShapesFlow" presStyleCnt="0"/>
      <dgm:spPr/>
    </dgm:pt>
    <dgm:pt modelId="{C9B44ECC-F8CE-44A0-A697-5EC751D99DFD}" type="pres">
      <dgm:prSet presAssocID="{BC8CD604-79CA-4147-AF6D-C7C97CF4C902}" presName="rectComp" presStyleCnt="0"/>
      <dgm:spPr/>
    </dgm:pt>
    <dgm:pt modelId="{851EBBD4-64AC-4A46-98A4-CD6A1F61DEE9}" type="pres">
      <dgm:prSet presAssocID="{BC8CD604-79CA-4147-AF6D-C7C97CF4C902}" presName="bgRect" presStyleLbl="bgShp" presStyleIdx="0" presStyleCnt="4"/>
      <dgm:spPr/>
    </dgm:pt>
    <dgm:pt modelId="{270156AE-9A0B-4F8E-A389-B0E6C74A0A48}" type="pres">
      <dgm:prSet presAssocID="{BC8CD604-79CA-4147-AF6D-C7C97CF4C902}" presName="bgRectTx" presStyleLbl="bgShp" presStyleIdx="0" presStyleCnt="4">
        <dgm:presLayoutVars>
          <dgm:bulletEnabled val="1"/>
        </dgm:presLayoutVars>
      </dgm:prSet>
      <dgm:spPr/>
    </dgm:pt>
    <dgm:pt modelId="{FBE9D0B8-B952-4791-A32B-67FCDB033432}" type="pres">
      <dgm:prSet presAssocID="{BC8CD604-79CA-4147-AF6D-C7C97CF4C902}" presName="spComp" presStyleCnt="0"/>
      <dgm:spPr/>
    </dgm:pt>
    <dgm:pt modelId="{2E83373E-2E63-4F4A-B36B-35CCA9CFC956}" type="pres">
      <dgm:prSet presAssocID="{BC8CD604-79CA-4147-AF6D-C7C97CF4C902}" presName="hSp" presStyleCnt="0"/>
      <dgm:spPr/>
    </dgm:pt>
    <dgm:pt modelId="{03AB9F76-1686-4B42-A8A7-396220C22B1C}" type="pres">
      <dgm:prSet presAssocID="{8986F7C8-95B7-48DE-A597-0B36F6D6EE40}" presName="rectComp" presStyleCnt="0"/>
      <dgm:spPr/>
    </dgm:pt>
    <dgm:pt modelId="{710A05E2-621B-4D64-A7B9-F479EA0F40BB}" type="pres">
      <dgm:prSet presAssocID="{8986F7C8-95B7-48DE-A597-0B36F6D6EE40}" presName="bgRect" presStyleLbl="bgShp" presStyleIdx="1" presStyleCnt="4" custLinFactNeighborY="-524"/>
      <dgm:spPr/>
    </dgm:pt>
    <dgm:pt modelId="{C35A13A5-DE33-4E21-8933-EBC737B5D332}" type="pres">
      <dgm:prSet presAssocID="{8986F7C8-95B7-48DE-A597-0B36F6D6EE40}" presName="bgRectTx" presStyleLbl="bgShp" presStyleIdx="1" presStyleCnt="4">
        <dgm:presLayoutVars>
          <dgm:bulletEnabled val="1"/>
        </dgm:presLayoutVars>
      </dgm:prSet>
      <dgm:spPr/>
    </dgm:pt>
    <dgm:pt modelId="{53723D27-FEDB-4D30-866C-C38CE5DB3B87}" type="pres">
      <dgm:prSet presAssocID="{8986F7C8-95B7-48DE-A597-0B36F6D6EE40}" presName="spComp" presStyleCnt="0"/>
      <dgm:spPr/>
    </dgm:pt>
    <dgm:pt modelId="{6A4D2799-A238-41CE-94EB-239DCF0C79BE}" type="pres">
      <dgm:prSet presAssocID="{8986F7C8-95B7-48DE-A597-0B36F6D6EE40}" presName="hSp" presStyleCnt="0"/>
      <dgm:spPr/>
    </dgm:pt>
    <dgm:pt modelId="{56CB48C5-E70E-48B5-9CCD-23BD73278D96}" type="pres">
      <dgm:prSet presAssocID="{A1A61109-AB78-4B28-A0D4-88CAB0F5D653}" presName="rectComp" presStyleCnt="0"/>
      <dgm:spPr/>
    </dgm:pt>
    <dgm:pt modelId="{A9850287-2E8D-4A00-9648-5420E47E2E6B}" type="pres">
      <dgm:prSet presAssocID="{A1A61109-AB78-4B28-A0D4-88CAB0F5D653}" presName="bgRect" presStyleLbl="bgShp" presStyleIdx="2" presStyleCnt="4"/>
      <dgm:spPr/>
    </dgm:pt>
    <dgm:pt modelId="{F8590F9A-613A-4188-811D-A1AE4A232A3E}" type="pres">
      <dgm:prSet presAssocID="{A1A61109-AB78-4B28-A0D4-88CAB0F5D653}" presName="bgRectTx" presStyleLbl="bgShp" presStyleIdx="2" presStyleCnt="4">
        <dgm:presLayoutVars>
          <dgm:bulletEnabled val="1"/>
        </dgm:presLayoutVars>
      </dgm:prSet>
      <dgm:spPr/>
    </dgm:pt>
    <dgm:pt modelId="{6427AF70-CA29-4502-974A-F2356136FBF4}" type="pres">
      <dgm:prSet presAssocID="{A1A61109-AB78-4B28-A0D4-88CAB0F5D653}" presName="spComp" presStyleCnt="0"/>
      <dgm:spPr/>
    </dgm:pt>
    <dgm:pt modelId="{DCD197E7-3BAF-4C88-8DE4-59E58F5DF9DB}" type="pres">
      <dgm:prSet presAssocID="{A1A61109-AB78-4B28-A0D4-88CAB0F5D653}" presName="hSp" presStyleCnt="0"/>
      <dgm:spPr/>
    </dgm:pt>
    <dgm:pt modelId="{0E1DFBB0-95AF-48DE-8B39-87F86D55EEBD}" type="pres">
      <dgm:prSet presAssocID="{0EF85FB9-3CF9-41DD-ACA6-B623FFBAE858}" presName="rectComp" presStyleCnt="0"/>
      <dgm:spPr/>
    </dgm:pt>
    <dgm:pt modelId="{8010E704-2AEA-4BEE-91A6-0E6156C92977}" type="pres">
      <dgm:prSet presAssocID="{0EF85FB9-3CF9-41DD-ACA6-B623FFBAE858}" presName="bgRect" presStyleLbl="bgShp" presStyleIdx="3" presStyleCnt="4" custLinFactNeighborY="-1515"/>
      <dgm:spPr/>
      <dgm:t>
        <a:bodyPr/>
        <a:lstStyle/>
        <a:p>
          <a:endParaRPr lang="en-US"/>
        </a:p>
      </dgm:t>
    </dgm:pt>
    <dgm:pt modelId="{051043E1-70B7-435A-ADD9-CAB60DA1493B}" type="pres">
      <dgm:prSet presAssocID="{0EF85FB9-3CF9-41DD-ACA6-B623FFBAE858}" presName="bgRectTx" presStyleLbl="bgShp" presStyleIdx="3" presStyleCnt="4">
        <dgm:presLayoutVars>
          <dgm:bulletEnabled val="1"/>
        </dgm:presLayoutVars>
      </dgm:prSet>
      <dgm:spPr/>
      <dgm:t>
        <a:bodyPr/>
        <a:lstStyle/>
        <a:p>
          <a:endParaRPr lang="en-US"/>
        </a:p>
      </dgm:t>
    </dgm:pt>
  </dgm:ptLst>
  <dgm:cxnLst>
    <dgm:cxn modelId="{96AEDDA3-172C-4113-9DE0-A8EC6DFECD60}" srcId="{78664697-5528-4879-B5D8-A64CDCA3A48E}" destId="{7CD8BF96-906A-4C2A-9C58-4E11C42C5D76}" srcOrd="4" destOrd="0" parTransId="{819EFACC-8590-410E-9045-6B6323CD4C58}" sibTransId="{B8D3A588-62A4-44B1-A7DC-EA5931B65289}"/>
    <dgm:cxn modelId="{5864C5F7-D4DB-43D8-A0F0-16F2F395C45F}" srcId="{78664697-5528-4879-B5D8-A64CDCA3A48E}" destId="{CA631EC3-6615-4106-BE22-EE5521973D26}" srcOrd="3" destOrd="0" parTransId="{289806D7-5404-4C45-8A77-2165F69D04F2}" sibTransId="{DD08DC63-7E3D-4E0C-84BA-9440F09C0E5C}"/>
    <dgm:cxn modelId="{3F5C1889-6682-45C5-A8A4-82A6AF4D9B29}" type="presOf" srcId="{8986F7C8-95B7-48DE-A597-0B36F6D6EE40}" destId="{710A05E2-621B-4D64-A7B9-F479EA0F40BB}" srcOrd="0" destOrd="0" presId="urn:microsoft.com/office/officeart/2005/8/layout/hierarchy5"/>
    <dgm:cxn modelId="{9A20D84D-E03C-4917-A455-2B080DFDF2F5}" type="presOf" srcId="{78664697-5528-4879-B5D8-A64CDCA3A48E}" destId="{A9B6BDDB-71BC-4E28-AA92-DBD50FBBCACC}" srcOrd="0" destOrd="0" presId="urn:microsoft.com/office/officeart/2005/8/layout/hierarchy5"/>
    <dgm:cxn modelId="{CA2CB826-266B-4BAD-BE1A-E9AD52367304}" type="presOf" srcId="{7CD8BF96-906A-4C2A-9C58-4E11C42C5D76}" destId="{17C94D3C-8B0C-422F-91AD-23ED50E127CB}" srcOrd="0" destOrd="0" presId="urn:microsoft.com/office/officeart/2005/8/layout/hierarchy5"/>
    <dgm:cxn modelId="{5AA33D4B-FD40-4327-98C9-1D7D0629907B}" type="presOf" srcId="{A1A61109-AB78-4B28-A0D4-88CAB0F5D653}" destId="{A9850287-2E8D-4A00-9648-5420E47E2E6B}" srcOrd="0" destOrd="0" presId="urn:microsoft.com/office/officeart/2005/8/layout/hierarchy5"/>
    <dgm:cxn modelId="{595EA34E-2652-425B-A819-0C7B15304750}" srcId="{A27A2AB0-B398-44EC-85C4-25EEBA09AF7B}" destId="{20534C1B-DB79-4252-8009-F6E5CA5FBF72}" srcOrd="1" destOrd="0" parTransId="{C29F96CD-1225-4266-B9C4-C6A293447DFD}" sibTransId="{5464B814-89CC-4C75-A59C-34145896A7BD}"/>
    <dgm:cxn modelId="{9052456C-EB4C-4323-8E08-E4ECA73FEC71}" type="presOf" srcId="{EFDC18DB-1AA8-446A-AD85-411A0BF36C64}" destId="{95A3DA64-413C-48EA-A401-5E957C54BFD5}" srcOrd="1" destOrd="0" presId="urn:microsoft.com/office/officeart/2005/8/layout/hierarchy5"/>
    <dgm:cxn modelId="{C9A76183-F8A8-4730-991D-8B3BD89C033A}" type="presOf" srcId="{0B69F31B-91B3-477F-ACE3-DDEAB089246E}" destId="{ECE06E11-C9DC-4403-A533-0B1950E9F9F3}" srcOrd="0" destOrd="0" presId="urn:microsoft.com/office/officeart/2005/8/layout/hierarchy5"/>
    <dgm:cxn modelId="{9907C2CB-D2EF-4F39-9223-D2F9C8A00DEB}" type="presOf" srcId="{1B84C4D7-25AA-41E5-AB04-049E1EBAB592}" destId="{008309B5-0529-453D-87C6-54FBC38F582A}" srcOrd="0" destOrd="0" presId="urn:microsoft.com/office/officeart/2005/8/layout/hierarchy5"/>
    <dgm:cxn modelId="{472FE092-4887-4128-9847-4840C1A2F98D}" type="presOf" srcId="{289806D7-5404-4C45-8A77-2165F69D04F2}" destId="{0D216E90-275B-4C17-99EF-7DE10CA1A251}" srcOrd="0" destOrd="0" presId="urn:microsoft.com/office/officeart/2005/8/layout/hierarchy5"/>
    <dgm:cxn modelId="{832282CE-AE63-4224-9C19-7D8BBC05A55F}" type="presOf" srcId="{A1C95979-DA44-43B9-BC01-58C2E779969A}" destId="{E6EDA9E2-BB2C-4F1E-819F-C1BDE9964D66}" srcOrd="0" destOrd="0" presId="urn:microsoft.com/office/officeart/2005/8/layout/hierarchy5"/>
    <dgm:cxn modelId="{63141546-CC98-4A65-84D3-10E4C3F1C5BC}" srcId="{C0D5816B-4475-41EB-A276-5C08EDCF4E02}" destId="{6EBEB856-28C1-462E-8E6F-ADE7A2D0A1CD}" srcOrd="3" destOrd="0" parTransId="{1219B965-87CF-4415-B374-1DDF73CB7700}" sibTransId="{8C71A102-881C-410D-BD26-0B236D0CEFC0}"/>
    <dgm:cxn modelId="{ACA90258-6EF8-4BF6-BD61-ED5804BE04A9}" srcId="{4CD2A42F-F238-41C2-80A4-7B8CB97BE377}" destId="{C0D5816B-4475-41EB-A276-5C08EDCF4E02}" srcOrd="0" destOrd="0" parTransId="{7E8122D6-55C5-42D7-A5F4-5DB959F02DD0}" sibTransId="{55242185-E0E7-4628-834B-BE130BA9502D}"/>
    <dgm:cxn modelId="{6BE4AC10-E5CB-4278-B154-34D1B5004BBE}" type="presOf" srcId="{819EFACC-8590-410E-9045-6B6323CD4C58}" destId="{BDC149A1-9517-431F-B471-4BC7D1098CFA}" srcOrd="1" destOrd="0" presId="urn:microsoft.com/office/officeart/2005/8/layout/hierarchy5"/>
    <dgm:cxn modelId="{967356F0-E699-48CE-8E9C-4186A052947B}" type="presOf" srcId="{E2A23B3E-DD88-428F-8E0E-D53904D98AFE}" destId="{53D2FD2A-8F48-4953-A1A8-C2C2BF48F792}" srcOrd="1" destOrd="0" presId="urn:microsoft.com/office/officeart/2005/8/layout/hierarchy5"/>
    <dgm:cxn modelId="{D70A9826-96D0-4CA0-B065-35328E656B65}" srcId="{4CD2A42F-F238-41C2-80A4-7B8CB97BE377}" destId="{0EF85FB9-3CF9-41DD-ACA6-B623FFBAE858}" srcOrd="4" destOrd="0" parTransId="{99A20F80-3565-4FAA-AD7F-5D1FADCC51B1}" sibTransId="{5F74DA56-F011-4E81-8325-288CC037337F}"/>
    <dgm:cxn modelId="{34BBA22B-5899-491F-8518-8101805521D3}" type="presOf" srcId="{A27A2AB0-B398-44EC-85C4-25EEBA09AF7B}" destId="{8435220F-A844-4CF2-983C-57E7490C346E}" srcOrd="0" destOrd="0" presId="urn:microsoft.com/office/officeart/2005/8/layout/hierarchy5"/>
    <dgm:cxn modelId="{0699DC93-95B0-4984-B3C6-D057AFC0A3B5}" type="presOf" srcId="{7978A8A3-3D86-435A-A1CC-8996F21EAF8A}" destId="{62B313CD-F80B-4B44-B0F9-23A1F9F97156}" srcOrd="0" destOrd="0" presId="urn:microsoft.com/office/officeart/2005/8/layout/hierarchy5"/>
    <dgm:cxn modelId="{731921B2-6A56-4A67-AA0E-73C669FAC3D7}" type="presOf" srcId="{819EFACC-8590-410E-9045-6B6323CD4C58}" destId="{7B3FE11F-55EC-4A3E-9E65-F71B772BF9A6}" srcOrd="0" destOrd="0" presId="urn:microsoft.com/office/officeart/2005/8/layout/hierarchy5"/>
    <dgm:cxn modelId="{35C913BD-421C-4E28-90E9-90CAAA36F2A7}" type="presOf" srcId="{BC8CD604-79CA-4147-AF6D-C7C97CF4C902}" destId="{270156AE-9A0B-4F8E-A389-B0E6C74A0A48}" srcOrd="1" destOrd="0" presId="urn:microsoft.com/office/officeart/2005/8/layout/hierarchy5"/>
    <dgm:cxn modelId="{E43038C3-DC54-4178-8B4E-4B0A039F4980}" type="presOf" srcId="{8986F7C8-95B7-48DE-A597-0B36F6D6EE40}" destId="{C35A13A5-DE33-4E21-8933-EBC737B5D332}" srcOrd="1" destOrd="0" presId="urn:microsoft.com/office/officeart/2005/8/layout/hierarchy5"/>
    <dgm:cxn modelId="{1B72B91D-4CF6-48A9-8410-528021A0653E}" srcId="{78664697-5528-4879-B5D8-A64CDCA3A48E}" destId="{013925BD-0C65-456E-9309-3A1C97F32EF7}" srcOrd="1" destOrd="0" parTransId="{72EEC0D1-D7B9-41B5-9813-01DAC05B01B4}" sibTransId="{C6CFC05E-046A-4C4F-A3E1-BFC857C06556}"/>
    <dgm:cxn modelId="{2EC96239-5F64-462F-BD19-6317AB7A2456}" type="presOf" srcId="{CA631EC3-6615-4106-BE22-EE5521973D26}" destId="{2CD57BD9-BD5D-42A5-BC2B-C5FD226EAFD2}" srcOrd="0" destOrd="0" presId="urn:microsoft.com/office/officeart/2005/8/layout/hierarchy5"/>
    <dgm:cxn modelId="{A85DB68E-39F4-4DE1-890B-BCDFA7BC5816}" srcId="{A27A2AB0-B398-44EC-85C4-25EEBA09AF7B}" destId="{865F3963-6002-483C-9793-967E37DFD515}" srcOrd="2" destOrd="0" parTransId="{FCA719ED-585E-4038-BC1E-AF0F5608F0CE}" sibTransId="{AB0624C6-DDE1-4D29-91CB-B6E2BFECD04D}"/>
    <dgm:cxn modelId="{FD145FE8-F6FD-4524-A237-CDD8FFCDDDDB}" type="presOf" srcId="{C29F96CD-1225-4266-B9C4-C6A293447DFD}" destId="{6B30A03B-A29E-49B7-9C6C-1C7FCDCBA945}" srcOrd="0" destOrd="0" presId="urn:microsoft.com/office/officeart/2005/8/layout/hierarchy5"/>
    <dgm:cxn modelId="{CDD91464-9338-444C-AA7B-7E92E3491FD3}" srcId="{C0D5816B-4475-41EB-A276-5C08EDCF4E02}" destId="{A27A2AB0-B398-44EC-85C4-25EEBA09AF7B}" srcOrd="0" destOrd="0" parTransId="{69161EAD-9918-467F-8A7B-77FC69D85861}" sibTransId="{AC3C04A2-36A3-4600-B442-F71652DDB462}"/>
    <dgm:cxn modelId="{95E7C3A1-D080-4509-A38D-75E8A3D2D1E3}" type="presOf" srcId="{FCA719ED-585E-4038-BC1E-AF0F5608F0CE}" destId="{CF798A09-BDCE-4BE2-92FB-B0D7921B9F4A}" srcOrd="1" destOrd="0" presId="urn:microsoft.com/office/officeart/2005/8/layout/hierarchy5"/>
    <dgm:cxn modelId="{3FA77417-9530-4DE6-9B6B-548C0EF4FC0A}" srcId="{4CD2A42F-F238-41C2-80A4-7B8CB97BE377}" destId="{8986F7C8-95B7-48DE-A597-0B36F6D6EE40}" srcOrd="2" destOrd="0" parTransId="{1FE3142E-E30F-475A-B40C-82069F8012D1}" sibTransId="{E3C7374C-222B-4467-846B-08C600E7D80E}"/>
    <dgm:cxn modelId="{CCFF5AA0-B8DD-44EC-A41C-B8077CEF67A0}" srcId="{C0D5816B-4475-41EB-A276-5C08EDCF4E02}" destId="{887722CF-CE52-4974-A509-986EBAB044BF}" srcOrd="1" destOrd="0" parTransId="{EFDC18DB-1AA8-446A-AD85-411A0BF36C64}" sibTransId="{07E97170-F577-4044-9D95-9997720A6A80}"/>
    <dgm:cxn modelId="{67B946CD-81EA-4800-B8C1-353AC9995EE8}" type="presOf" srcId="{865F3963-6002-483C-9793-967E37DFD515}" destId="{098E9E99-8AE5-4ACA-9BB0-06FF32EA4454}" srcOrd="0" destOrd="0" presId="urn:microsoft.com/office/officeart/2005/8/layout/hierarchy5"/>
    <dgm:cxn modelId="{BD39F503-D66F-4157-B288-26A4A5D88A62}" type="presOf" srcId="{0EF85FB9-3CF9-41DD-ACA6-B623FFBAE858}" destId="{8010E704-2AEA-4BEE-91A6-0E6156C92977}" srcOrd="0" destOrd="0" presId="urn:microsoft.com/office/officeart/2005/8/layout/hierarchy5"/>
    <dgm:cxn modelId="{C1CD2032-27B4-47BB-83BD-8270C46D1CFD}" type="presOf" srcId="{69161EAD-9918-467F-8A7B-77FC69D85861}" destId="{692A807D-A5A9-4F73-BF36-E9477E4E1730}" srcOrd="1" destOrd="0" presId="urn:microsoft.com/office/officeart/2005/8/layout/hierarchy5"/>
    <dgm:cxn modelId="{8D3EDBBC-6BAD-492C-909D-8A0CC5E80F67}" type="presOf" srcId="{1219B965-87CF-4415-B374-1DDF73CB7700}" destId="{F215906F-E1C8-4263-B10B-CCCBCCC6041E}" srcOrd="0" destOrd="0" presId="urn:microsoft.com/office/officeart/2005/8/layout/hierarchy5"/>
    <dgm:cxn modelId="{96030B5F-9F4D-4CAF-9208-88E2D5CF7799}" srcId="{4CD2A42F-F238-41C2-80A4-7B8CB97BE377}" destId="{BC8CD604-79CA-4147-AF6D-C7C97CF4C902}" srcOrd="1" destOrd="0" parTransId="{692AFA5A-ED1D-45BB-9EB5-53BDC36B9D24}" sibTransId="{B97D7307-B588-456E-9354-F3A797C62EEB}"/>
    <dgm:cxn modelId="{A900B962-0347-4C76-9697-0CCF4C308E06}" srcId="{A27A2AB0-B398-44EC-85C4-25EEBA09AF7B}" destId="{78664697-5528-4879-B5D8-A64CDCA3A48E}" srcOrd="0" destOrd="0" parTransId="{A1C95979-DA44-43B9-BC01-58C2E779969A}" sibTransId="{50084791-0E7A-4251-87F0-43C0F88F3A9A}"/>
    <dgm:cxn modelId="{E4446A12-728B-42F7-83D1-1799BC76B04F}" type="presOf" srcId="{887722CF-CE52-4974-A509-986EBAB044BF}" destId="{49715066-16AE-48B7-83D9-C440E1DE1166}" srcOrd="0" destOrd="0" presId="urn:microsoft.com/office/officeart/2005/8/layout/hierarchy5"/>
    <dgm:cxn modelId="{34F2CC9F-7F84-432F-A5E9-64A39283187B}" type="presOf" srcId="{3E58A3F7-B43C-4336-8DD1-9772CCB858FF}" destId="{49C18F27-508B-472C-A3A6-6B73CF80B27B}" srcOrd="1" destOrd="0" presId="urn:microsoft.com/office/officeart/2005/8/layout/hierarchy5"/>
    <dgm:cxn modelId="{C9C1C38B-41F8-450C-8DA7-492EEF15FDB5}" type="presOf" srcId="{69161EAD-9918-467F-8A7B-77FC69D85861}" destId="{CD10D657-6880-4D5F-80E4-56C8C8DD0A13}" srcOrd="0" destOrd="0" presId="urn:microsoft.com/office/officeart/2005/8/layout/hierarchy5"/>
    <dgm:cxn modelId="{F6AD59FC-AEE1-43AC-B3D3-3BB182593427}" srcId="{78664697-5528-4879-B5D8-A64CDCA3A48E}" destId="{0B69F31B-91B3-477F-ACE3-DDEAB089246E}" srcOrd="0" destOrd="0" parTransId="{1B84C4D7-25AA-41E5-AB04-049E1EBAB592}" sibTransId="{B011DBC4-1B9C-4C81-BBCB-24AA113F0523}"/>
    <dgm:cxn modelId="{7DCFC4A7-A966-4CEC-9AA3-6153F145AC0C}" type="presOf" srcId="{C29F96CD-1225-4266-B9C4-C6A293447DFD}" destId="{439DEA74-B7CF-40FD-8775-46F26E0B1BD4}" srcOrd="1" destOrd="0" presId="urn:microsoft.com/office/officeart/2005/8/layout/hierarchy5"/>
    <dgm:cxn modelId="{C0605EA6-E0B6-4E2A-9EEB-9BC63FF137ED}" type="presOf" srcId="{BC8CD604-79CA-4147-AF6D-C7C97CF4C902}" destId="{851EBBD4-64AC-4A46-98A4-CD6A1F61DEE9}" srcOrd="0" destOrd="0" presId="urn:microsoft.com/office/officeart/2005/8/layout/hierarchy5"/>
    <dgm:cxn modelId="{C614CC9B-F798-4593-908C-F94F5ED320B5}" type="presOf" srcId="{20534C1B-DB79-4252-8009-F6E5CA5FBF72}" destId="{B5191EC5-265B-4B1D-9913-8D0001F55DB0}" srcOrd="0" destOrd="0" presId="urn:microsoft.com/office/officeart/2005/8/layout/hierarchy5"/>
    <dgm:cxn modelId="{CA6613EC-D166-4995-B144-2EF4E0B19445}" type="presOf" srcId="{1B84C4D7-25AA-41E5-AB04-049E1EBAB592}" destId="{9CCD5DBB-F4E4-4EAD-AA5C-C629958E127C}" srcOrd="1" destOrd="0" presId="urn:microsoft.com/office/officeart/2005/8/layout/hierarchy5"/>
    <dgm:cxn modelId="{B6BCB449-9FFF-4A3A-A842-6AB3A286FB35}" type="presOf" srcId="{FCA719ED-585E-4038-BC1E-AF0F5608F0CE}" destId="{08D92DF8-53A0-46B9-80FA-D402AE3CD7A0}" srcOrd="0" destOrd="0" presId="urn:microsoft.com/office/officeart/2005/8/layout/hierarchy5"/>
    <dgm:cxn modelId="{F6BCE38C-BB55-4E55-BC1D-0328F8D967A1}" srcId="{4CD2A42F-F238-41C2-80A4-7B8CB97BE377}" destId="{A1A61109-AB78-4B28-A0D4-88CAB0F5D653}" srcOrd="3" destOrd="0" parTransId="{367C8A39-091C-4D06-9A7A-7C6C523489EB}" sibTransId="{CDB0DBAE-9C0E-4E19-9BB7-CEF303548DD9}"/>
    <dgm:cxn modelId="{5F44FCD7-C131-4434-A754-D21B884B1013}" type="presOf" srcId="{C0D5816B-4475-41EB-A276-5C08EDCF4E02}" destId="{EBBAB49C-1B39-44FC-A152-006B8A76D27C}" srcOrd="0" destOrd="0" presId="urn:microsoft.com/office/officeart/2005/8/layout/hierarchy5"/>
    <dgm:cxn modelId="{768EB12A-1D8B-4D64-8EE4-EA33C9898515}" type="presOf" srcId="{EFDC18DB-1AA8-446A-AD85-411A0BF36C64}" destId="{4F22148D-066A-4E35-9E9F-FDF3ECB695D7}" srcOrd="0" destOrd="0" presId="urn:microsoft.com/office/officeart/2005/8/layout/hierarchy5"/>
    <dgm:cxn modelId="{92F4783D-6BBB-4F97-8DD6-4BFE6AFA6E0A}" srcId="{C0D5816B-4475-41EB-A276-5C08EDCF4E02}" destId="{7978A8A3-3D86-435A-A1CC-8996F21EAF8A}" srcOrd="2" destOrd="0" parTransId="{E2A23B3E-DD88-428F-8E0E-D53904D98AFE}" sibTransId="{B932BA58-3AA9-48A3-960F-63030C3401F5}"/>
    <dgm:cxn modelId="{81386230-4B57-4A03-91DD-A45A667089F1}" type="presOf" srcId="{3E58A3F7-B43C-4336-8DD1-9772CCB858FF}" destId="{7688663B-8394-438F-A4D8-1E34247DA75E}" srcOrd="0" destOrd="0" presId="urn:microsoft.com/office/officeart/2005/8/layout/hierarchy5"/>
    <dgm:cxn modelId="{35DA997B-4227-4CD2-966F-27CBF7DA1698}" type="presOf" srcId="{72EEC0D1-D7B9-41B5-9813-01DAC05B01B4}" destId="{17C9FEA0-F705-4DD2-BE0E-553FBAFBC4B5}" srcOrd="0" destOrd="0" presId="urn:microsoft.com/office/officeart/2005/8/layout/hierarchy5"/>
    <dgm:cxn modelId="{C5BC12F2-D342-43C5-887D-BA5A3A755FC8}" type="presOf" srcId="{E2A23B3E-DD88-428F-8E0E-D53904D98AFE}" destId="{184B7C7A-5AF8-4421-BB4A-D73677F7C5D8}" srcOrd="0" destOrd="0" presId="urn:microsoft.com/office/officeart/2005/8/layout/hierarchy5"/>
    <dgm:cxn modelId="{6EA66C6C-82EB-4550-8249-55B58D80CB89}" type="presOf" srcId="{E49CEDD9-041A-4B53-9A6C-E9052590EC06}" destId="{CDB658AE-3634-4BEC-960C-792B657779C2}" srcOrd="0" destOrd="0" presId="urn:microsoft.com/office/officeart/2005/8/layout/hierarchy5"/>
    <dgm:cxn modelId="{8AFB7BCB-BE1C-4EAD-AD8B-F9CB4E2781C7}" type="presOf" srcId="{0EF85FB9-3CF9-41DD-ACA6-B623FFBAE858}" destId="{051043E1-70B7-435A-ADD9-CAB60DA1493B}" srcOrd="1" destOrd="0" presId="urn:microsoft.com/office/officeart/2005/8/layout/hierarchy5"/>
    <dgm:cxn modelId="{F08F3A58-5856-479A-B893-B683B81FE510}" srcId="{78664697-5528-4879-B5D8-A64CDCA3A48E}" destId="{E49CEDD9-041A-4B53-9A6C-E9052590EC06}" srcOrd="2" destOrd="0" parTransId="{3E58A3F7-B43C-4336-8DD1-9772CCB858FF}" sibTransId="{F5CE5055-8156-4B8D-A935-33C431B7A9BB}"/>
    <dgm:cxn modelId="{3E42BC49-3E1F-4BFA-A41E-9BBBA75415EC}" type="presOf" srcId="{72EEC0D1-D7B9-41B5-9813-01DAC05B01B4}" destId="{7CCE505F-56C7-4ADC-9F27-4347F58C30C9}" srcOrd="1" destOrd="0" presId="urn:microsoft.com/office/officeart/2005/8/layout/hierarchy5"/>
    <dgm:cxn modelId="{8FBCD115-F281-4609-9DDF-90E66884FF93}" type="presOf" srcId="{013925BD-0C65-456E-9309-3A1C97F32EF7}" destId="{137CF992-ABF1-4F85-8723-14730645E0C2}" srcOrd="0" destOrd="0" presId="urn:microsoft.com/office/officeart/2005/8/layout/hierarchy5"/>
    <dgm:cxn modelId="{F1F34DF6-7739-415A-9C84-028FC7B78895}" type="presOf" srcId="{4CD2A42F-F238-41C2-80A4-7B8CB97BE377}" destId="{F5FF56C2-2B4C-4C93-B528-6C21AF920CA8}" srcOrd="0" destOrd="0" presId="urn:microsoft.com/office/officeart/2005/8/layout/hierarchy5"/>
    <dgm:cxn modelId="{C0F60F17-8345-4C46-B2DB-DBEC02DA825B}" type="presOf" srcId="{289806D7-5404-4C45-8A77-2165F69D04F2}" destId="{86544941-1FA9-4EA4-BACD-8D4A6C5B3690}" srcOrd="1" destOrd="0" presId="urn:microsoft.com/office/officeart/2005/8/layout/hierarchy5"/>
    <dgm:cxn modelId="{E3318390-9E1D-42CA-9CDC-C0C11D4FB9BF}" type="presOf" srcId="{A1C95979-DA44-43B9-BC01-58C2E779969A}" destId="{D5DCEFC3-757E-4414-A55D-EBAF642F7DCB}" srcOrd="1" destOrd="0" presId="urn:microsoft.com/office/officeart/2005/8/layout/hierarchy5"/>
    <dgm:cxn modelId="{E4B61623-5DC5-4203-9A36-144F622F7838}" type="presOf" srcId="{6EBEB856-28C1-462E-8E6F-ADE7A2D0A1CD}" destId="{F1448479-8CFD-45F2-AFF2-36930652FDDB}" srcOrd="0" destOrd="0" presId="urn:microsoft.com/office/officeart/2005/8/layout/hierarchy5"/>
    <dgm:cxn modelId="{DA8B0B43-BB86-44AD-A8AB-7BDE8509F285}" type="presOf" srcId="{A1A61109-AB78-4B28-A0D4-88CAB0F5D653}" destId="{F8590F9A-613A-4188-811D-A1AE4A232A3E}" srcOrd="1" destOrd="0" presId="urn:microsoft.com/office/officeart/2005/8/layout/hierarchy5"/>
    <dgm:cxn modelId="{9AA246E5-9141-4F81-B105-E1735860E98B}" type="presOf" srcId="{1219B965-87CF-4415-B374-1DDF73CB7700}" destId="{7F8455EC-21CE-4EE6-86A8-16D43E6D0447}" srcOrd="1" destOrd="0" presId="urn:microsoft.com/office/officeart/2005/8/layout/hierarchy5"/>
    <dgm:cxn modelId="{031B9D45-68BD-45AD-B781-835F597F89A7}" type="presParOf" srcId="{F5FF56C2-2B4C-4C93-B528-6C21AF920CA8}" destId="{55D5D933-7277-437E-9B0E-E3B5223AB72C}" srcOrd="0" destOrd="0" presId="urn:microsoft.com/office/officeart/2005/8/layout/hierarchy5"/>
    <dgm:cxn modelId="{FE55AA51-BB6B-4E0D-8521-E3F1E7948BF6}" type="presParOf" srcId="{55D5D933-7277-437E-9B0E-E3B5223AB72C}" destId="{1C18BDD5-05B0-49E1-8E66-E15B9E4D8A2B}" srcOrd="0" destOrd="0" presId="urn:microsoft.com/office/officeart/2005/8/layout/hierarchy5"/>
    <dgm:cxn modelId="{E99C13FB-9FAF-4D55-9E6B-F9F121448F53}" type="presParOf" srcId="{55D5D933-7277-437E-9B0E-E3B5223AB72C}" destId="{A581AAF4-4FD3-4FD8-9B05-B5994C88DC38}" srcOrd="1" destOrd="0" presId="urn:microsoft.com/office/officeart/2005/8/layout/hierarchy5"/>
    <dgm:cxn modelId="{442B4476-A2BA-4212-82B3-97AC1372C6C9}" type="presParOf" srcId="{A581AAF4-4FD3-4FD8-9B05-B5994C88DC38}" destId="{D4C14A2A-CF78-4B19-81B0-32841B58AC97}" srcOrd="0" destOrd="0" presId="urn:microsoft.com/office/officeart/2005/8/layout/hierarchy5"/>
    <dgm:cxn modelId="{4D0083CB-AD03-4A10-B76C-3690B48DE52B}" type="presParOf" srcId="{D4C14A2A-CF78-4B19-81B0-32841B58AC97}" destId="{EBBAB49C-1B39-44FC-A152-006B8A76D27C}" srcOrd="0" destOrd="0" presId="urn:microsoft.com/office/officeart/2005/8/layout/hierarchy5"/>
    <dgm:cxn modelId="{DE6C5265-784C-4988-8946-F80768A4791D}" type="presParOf" srcId="{D4C14A2A-CF78-4B19-81B0-32841B58AC97}" destId="{A8CF2891-AF43-4825-840A-BF6EFE916E60}" srcOrd="1" destOrd="0" presId="urn:microsoft.com/office/officeart/2005/8/layout/hierarchy5"/>
    <dgm:cxn modelId="{8788967A-6A4A-4073-8D47-8A23D67193FE}" type="presParOf" srcId="{A8CF2891-AF43-4825-840A-BF6EFE916E60}" destId="{CD10D657-6880-4D5F-80E4-56C8C8DD0A13}" srcOrd="0" destOrd="0" presId="urn:microsoft.com/office/officeart/2005/8/layout/hierarchy5"/>
    <dgm:cxn modelId="{0D566553-F588-45CF-B6AA-56093E0F325E}" type="presParOf" srcId="{CD10D657-6880-4D5F-80E4-56C8C8DD0A13}" destId="{692A807D-A5A9-4F73-BF36-E9477E4E1730}" srcOrd="0" destOrd="0" presId="urn:microsoft.com/office/officeart/2005/8/layout/hierarchy5"/>
    <dgm:cxn modelId="{46173472-A1DF-4D0B-BBCD-2BB91FBC1D98}" type="presParOf" srcId="{A8CF2891-AF43-4825-840A-BF6EFE916E60}" destId="{9BCCB744-4868-4487-A520-8E037D682BEF}" srcOrd="1" destOrd="0" presId="urn:microsoft.com/office/officeart/2005/8/layout/hierarchy5"/>
    <dgm:cxn modelId="{D315C4AE-9566-4D68-94F3-A3A19D95CE2E}" type="presParOf" srcId="{9BCCB744-4868-4487-A520-8E037D682BEF}" destId="{8435220F-A844-4CF2-983C-57E7490C346E}" srcOrd="0" destOrd="0" presId="urn:microsoft.com/office/officeart/2005/8/layout/hierarchy5"/>
    <dgm:cxn modelId="{4B79833C-B885-4FA3-983D-71C5217F2552}" type="presParOf" srcId="{9BCCB744-4868-4487-A520-8E037D682BEF}" destId="{6E407EF9-8259-4E45-B84E-908AAB73713A}" srcOrd="1" destOrd="0" presId="urn:microsoft.com/office/officeart/2005/8/layout/hierarchy5"/>
    <dgm:cxn modelId="{063CE0AA-B340-4EDC-8714-4641DB878DAA}" type="presParOf" srcId="{6E407EF9-8259-4E45-B84E-908AAB73713A}" destId="{E6EDA9E2-BB2C-4F1E-819F-C1BDE9964D66}" srcOrd="0" destOrd="0" presId="urn:microsoft.com/office/officeart/2005/8/layout/hierarchy5"/>
    <dgm:cxn modelId="{A13118D5-C726-4FD6-860E-BB80768CB226}" type="presParOf" srcId="{E6EDA9E2-BB2C-4F1E-819F-C1BDE9964D66}" destId="{D5DCEFC3-757E-4414-A55D-EBAF642F7DCB}" srcOrd="0" destOrd="0" presId="urn:microsoft.com/office/officeart/2005/8/layout/hierarchy5"/>
    <dgm:cxn modelId="{A69E524F-22BE-4F07-A164-A331B0D135F3}" type="presParOf" srcId="{6E407EF9-8259-4E45-B84E-908AAB73713A}" destId="{4A0BBFEF-C78F-40E3-82DC-D550B48F0D7B}" srcOrd="1" destOrd="0" presId="urn:microsoft.com/office/officeart/2005/8/layout/hierarchy5"/>
    <dgm:cxn modelId="{08E869BC-1364-4F97-A947-68F56CD4E38A}" type="presParOf" srcId="{4A0BBFEF-C78F-40E3-82DC-D550B48F0D7B}" destId="{A9B6BDDB-71BC-4E28-AA92-DBD50FBBCACC}" srcOrd="0" destOrd="0" presId="urn:microsoft.com/office/officeart/2005/8/layout/hierarchy5"/>
    <dgm:cxn modelId="{D29815BA-B4D8-405C-B349-59BB71F8CEC3}" type="presParOf" srcId="{4A0BBFEF-C78F-40E3-82DC-D550B48F0D7B}" destId="{5A6E3115-971A-46D6-948A-8CE45A4CE0AF}" srcOrd="1" destOrd="0" presId="urn:microsoft.com/office/officeart/2005/8/layout/hierarchy5"/>
    <dgm:cxn modelId="{C7049069-480A-4025-8E65-7A61BFCDDF2A}" type="presParOf" srcId="{5A6E3115-971A-46D6-948A-8CE45A4CE0AF}" destId="{008309B5-0529-453D-87C6-54FBC38F582A}" srcOrd="0" destOrd="0" presId="urn:microsoft.com/office/officeart/2005/8/layout/hierarchy5"/>
    <dgm:cxn modelId="{9276D154-E35E-4860-A4A8-D48B076ACACB}" type="presParOf" srcId="{008309B5-0529-453D-87C6-54FBC38F582A}" destId="{9CCD5DBB-F4E4-4EAD-AA5C-C629958E127C}" srcOrd="0" destOrd="0" presId="urn:microsoft.com/office/officeart/2005/8/layout/hierarchy5"/>
    <dgm:cxn modelId="{74304CA3-EFE8-4DC5-9069-D5EB36388807}" type="presParOf" srcId="{5A6E3115-971A-46D6-948A-8CE45A4CE0AF}" destId="{3D81CC21-9162-4DC5-A632-A19DC989DAB9}" srcOrd="1" destOrd="0" presId="urn:microsoft.com/office/officeart/2005/8/layout/hierarchy5"/>
    <dgm:cxn modelId="{485E2F6C-0BF3-4E78-BD1B-B112F64912EE}" type="presParOf" srcId="{3D81CC21-9162-4DC5-A632-A19DC989DAB9}" destId="{ECE06E11-C9DC-4403-A533-0B1950E9F9F3}" srcOrd="0" destOrd="0" presId="urn:microsoft.com/office/officeart/2005/8/layout/hierarchy5"/>
    <dgm:cxn modelId="{7ED1136A-E311-4A30-879E-2C94A4E52ADC}" type="presParOf" srcId="{3D81CC21-9162-4DC5-A632-A19DC989DAB9}" destId="{966D862D-04FE-4475-B1F1-DEA8BF6E38B2}" srcOrd="1" destOrd="0" presId="urn:microsoft.com/office/officeart/2005/8/layout/hierarchy5"/>
    <dgm:cxn modelId="{D284F0F8-EA2C-4F14-9053-6462CEC1BC63}" type="presParOf" srcId="{5A6E3115-971A-46D6-948A-8CE45A4CE0AF}" destId="{17C9FEA0-F705-4DD2-BE0E-553FBAFBC4B5}" srcOrd="2" destOrd="0" presId="urn:microsoft.com/office/officeart/2005/8/layout/hierarchy5"/>
    <dgm:cxn modelId="{1DB51707-20E3-498A-8165-95D40BCE0059}" type="presParOf" srcId="{17C9FEA0-F705-4DD2-BE0E-553FBAFBC4B5}" destId="{7CCE505F-56C7-4ADC-9F27-4347F58C30C9}" srcOrd="0" destOrd="0" presId="urn:microsoft.com/office/officeart/2005/8/layout/hierarchy5"/>
    <dgm:cxn modelId="{74F63CC8-0214-4B28-B89D-F71A80A35A16}" type="presParOf" srcId="{5A6E3115-971A-46D6-948A-8CE45A4CE0AF}" destId="{4D335126-0240-477B-BC70-189F3FFED2C9}" srcOrd="3" destOrd="0" presId="urn:microsoft.com/office/officeart/2005/8/layout/hierarchy5"/>
    <dgm:cxn modelId="{88F7E6C2-3858-4A1C-83A6-A8B1298CDB2A}" type="presParOf" srcId="{4D335126-0240-477B-BC70-189F3FFED2C9}" destId="{137CF992-ABF1-4F85-8723-14730645E0C2}" srcOrd="0" destOrd="0" presId="urn:microsoft.com/office/officeart/2005/8/layout/hierarchy5"/>
    <dgm:cxn modelId="{73E5D906-0D23-45EE-B7B7-62237E380B2B}" type="presParOf" srcId="{4D335126-0240-477B-BC70-189F3FFED2C9}" destId="{51916E88-44BC-4AA2-92FD-770CEE060FB0}" srcOrd="1" destOrd="0" presId="urn:microsoft.com/office/officeart/2005/8/layout/hierarchy5"/>
    <dgm:cxn modelId="{59F51440-A17F-4B51-86DD-45C7F70100A9}" type="presParOf" srcId="{5A6E3115-971A-46D6-948A-8CE45A4CE0AF}" destId="{7688663B-8394-438F-A4D8-1E34247DA75E}" srcOrd="4" destOrd="0" presId="urn:microsoft.com/office/officeart/2005/8/layout/hierarchy5"/>
    <dgm:cxn modelId="{3BC5C3A4-C929-44DA-B48A-DA00721F3AE4}" type="presParOf" srcId="{7688663B-8394-438F-A4D8-1E34247DA75E}" destId="{49C18F27-508B-472C-A3A6-6B73CF80B27B}" srcOrd="0" destOrd="0" presId="urn:microsoft.com/office/officeart/2005/8/layout/hierarchy5"/>
    <dgm:cxn modelId="{5985D87C-523F-4F89-BCE1-5D4BAF1A1260}" type="presParOf" srcId="{5A6E3115-971A-46D6-948A-8CE45A4CE0AF}" destId="{B45C3BC8-D6BE-488D-BDF3-C5ECB2BF8B89}" srcOrd="5" destOrd="0" presId="urn:microsoft.com/office/officeart/2005/8/layout/hierarchy5"/>
    <dgm:cxn modelId="{FC5B43CC-8136-40C0-BF00-602B19416246}" type="presParOf" srcId="{B45C3BC8-D6BE-488D-BDF3-C5ECB2BF8B89}" destId="{CDB658AE-3634-4BEC-960C-792B657779C2}" srcOrd="0" destOrd="0" presId="urn:microsoft.com/office/officeart/2005/8/layout/hierarchy5"/>
    <dgm:cxn modelId="{6925DD4D-C79E-450F-9C27-515B2BE16083}" type="presParOf" srcId="{B45C3BC8-D6BE-488D-BDF3-C5ECB2BF8B89}" destId="{68D7FF3B-2432-4F75-AC2A-128FB89D1E5B}" srcOrd="1" destOrd="0" presId="urn:microsoft.com/office/officeart/2005/8/layout/hierarchy5"/>
    <dgm:cxn modelId="{B3739667-0027-4002-9D5A-D46685492544}" type="presParOf" srcId="{5A6E3115-971A-46D6-948A-8CE45A4CE0AF}" destId="{0D216E90-275B-4C17-99EF-7DE10CA1A251}" srcOrd="6" destOrd="0" presId="urn:microsoft.com/office/officeart/2005/8/layout/hierarchy5"/>
    <dgm:cxn modelId="{74251655-931E-4FDE-B492-E926F4525358}" type="presParOf" srcId="{0D216E90-275B-4C17-99EF-7DE10CA1A251}" destId="{86544941-1FA9-4EA4-BACD-8D4A6C5B3690}" srcOrd="0" destOrd="0" presId="urn:microsoft.com/office/officeart/2005/8/layout/hierarchy5"/>
    <dgm:cxn modelId="{BD1D5727-8E16-457D-B55D-439757BC943A}" type="presParOf" srcId="{5A6E3115-971A-46D6-948A-8CE45A4CE0AF}" destId="{4D7AF9D2-29B5-4729-B6C4-A3EF4D5E1D78}" srcOrd="7" destOrd="0" presId="urn:microsoft.com/office/officeart/2005/8/layout/hierarchy5"/>
    <dgm:cxn modelId="{B1F61D55-1CF8-44B5-A160-DADEA42860EB}" type="presParOf" srcId="{4D7AF9D2-29B5-4729-B6C4-A3EF4D5E1D78}" destId="{2CD57BD9-BD5D-42A5-BC2B-C5FD226EAFD2}" srcOrd="0" destOrd="0" presId="urn:microsoft.com/office/officeart/2005/8/layout/hierarchy5"/>
    <dgm:cxn modelId="{5A4FC628-0AAA-4ADF-B4A6-A20AAB6A25FB}" type="presParOf" srcId="{4D7AF9D2-29B5-4729-B6C4-A3EF4D5E1D78}" destId="{2EEBE7E0-29D8-45B6-8174-D0680DB880FC}" srcOrd="1" destOrd="0" presId="urn:microsoft.com/office/officeart/2005/8/layout/hierarchy5"/>
    <dgm:cxn modelId="{71D0F98C-C21A-46D8-9FD5-DBD79F19B4BD}" type="presParOf" srcId="{5A6E3115-971A-46D6-948A-8CE45A4CE0AF}" destId="{7B3FE11F-55EC-4A3E-9E65-F71B772BF9A6}" srcOrd="8" destOrd="0" presId="urn:microsoft.com/office/officeart/2005/8/layout/hierarchy5"/>
    <dgm:cxn modelId="{C2327F83-D825-41FF-B0AA-1733BDA8BB42}" type="presParOf" srcId="{7B3FE11F-55EC-4A3E-9E65-F71B772BF9A6}" destId="{BDC149A1-9517-431F-B471-4BC7D1098CFA}" srcOrd="0" destOrd="0" presId="urn:microsoft.com/office/officeart/2005/8/layout/hierarchy5"/>
    <dgm:cxn modelId="{0E2F9778-0A73-421D-9D53-F17A4D613474}" type="presParOf" srcId="{5A6E3115-971A-46D6-948A-8CE45A4CE0AF}" destId="{B4D9A508-76A1-4B09-84B5-C383BC6D0F92}" srcOrd="9" destOrd="0" presId="urn:microsoft.com/office/officeart/2005/8/layout/hierarchy5"/>
    <dgm:cxn modelId="{8CF6F729-96D1-49B5-8ECE-3D960F122458}" type="presParOf" srcId="{B4D9A508-76A1-4B09-84B5-C383BC6D0F92}" destId="{17C94D3C-8B0C-422F-91AD-23ED50E127CB}" srcOrd="0" destOrd="0" presId="urn:microsoft.com/office/officeart/2005/8/layout/hierarchy5"/>
    <dgm:cxn modelId="{5BC280C4-8B10-4E6C-9A2D-FC8B649C3472}" type="presParOf" srcId="{B4D9A508-76A1-4B09-84B5-C383BC6D0F92}" destId="{36245B64-80B4-4EA2-9503-F7FBFF10B04B}" srcOrd="1" destOrd="0" presId="urn:microsoft.com/office/officeart/2005/8/layout/hierarchy5"/>
    <dgm:cxn modelId="{F4AEBECC-BA60-45A9-91A1-E8D98D8669D0}" type="presParOf" srcId="{6E407EF9-8259-4E45-B84E-908AAB73713A}" destId="{6B30A03B-A29E-49B7-9C6C-1C7FCDCBA945}" srcOrd="2" destOrd="0" presId="urn:microsoft.com/office/officeart/2005/8/layout/hierarchy5"/>
    <dgm:cxn modelId="{F7868852-C936-419B-A8F7-CFC4050B16C8}" type="presParOf" srcId="{6B30A03B-A29E-49B7-9C6C-1C7FCDCBA945}" destId="{439DEA74-B7CF-40FD-8775-46F26E0B1BD4}" srcOrd="0" destOrd="0" presId="urn:microsoft.com/office/officeart/2005/8/layout/hierarchy5"/>
    <dgm:cxn modelId="{818A46C7-CB2A-4A3D-917E-D62021359F75}" type="presParOf" srcId="{6E407EF9-8259-4E45-B84E-908AAB73713A}" destId="{4852BD69-FC44-490B-BADD-1634E90A2759}" srcOrd="3" destOrd="0" presId="urn:microsoft.com/office/officeart/2005/8/layout/hierarchy5"/>
    <dgm:cxn modelId="{D8E81003-3A0B-472A-BDEC-EA5772F486DE}" type="presParOf" srcId="{4852BD69-FC44-490B-BADD-1634E90A2759}" destId="{B5191EC5-265B-4B1D-9913-8D0001F55DB0}" srcOrd="0" destOrd="0" presId="urn:microsoft.com/office/officeart/2005/8/layout/hierarchy5"/>
    <dgm:cxn modelId="{08EE78E3-D83A-4A28-9DA7-F4623FFAC183}" type="presParOf" srcId="{4852BD69-FC44-490B-BADD-1634E90A2759}" destId="{12858CB1-88FC-48A0-87A7-ED0313CDFDDD}" srcOrd="1" destOrd="0" presId="urn:microsoft.com/office/officeart/2005/8/layout/hierarchy5"/>
    <dgm:cxn modelId="{7415E8F0-D7F7-44CF-9C9E-40D0B6AC357E}" type="presParOf" srcId="{6E407EF9-8259-4E45-B84E-908AAB73713A}" destId="{08D92DF8-53A0-46B9-80FA-D402AE3CD7A0}" srcOrd="4" destOrd="0" presId="urn:microsoft.com/office/officeart/2005/8/layout/hierarchy5"/>
    <dgm:cxn modelId="{7153C318-BE92-41E2-A0A5-C23396A37F19}" type="presParOf" srcId="{08D92DF8-53A0-46B9-80FA-D402AE3CD7A0}" destId="{CF798A09-BDCE-4BE2-92FB-B0D7921B9F4A}" srcOrd="0" destOrd="0" presId="urn:microsoft.com/office/officeart/2005/8/layout/hierarchy5"/>
    <dgm:cxn modelId="{8E985E7B-FFD0-4BF7-8ED3-F7130A798C21}" type="presParOf" srcId="{6E407EF9-8259-4E45-B84E-908AAB73713A}" destId="{FE232F80-EA44-42DC-95B9-91A741AE4CC4}" srcOrd="5" destOrd="0" presId="urn:microsoft.com/office/officeart/2005/8/layout/hierarchy5"/>
    <dgm:cxn modelId="{B80DB709-08F2-40D1-99F6-0B6C0C9FAD2B}" type="presParOf" srcId="{FE232F80-EA44-42DC-95B9-91A741AE4CC4}" destId="{098E9E99-8AE5-4ACA-9BB0-06FF32EA4454}" srcOrd="0" destOrd="0" presId="urn:microsoft.com/office/officeart/2005/8/layout/hierarchy5"/>
    <dgm:cxn modelId="{93663D32-4998-4D7C-84F2-3E6702A849DA}" type="presParOf" srcId="{FE232F80-EA44-42DC-95B9-91A741AE4CC4}" destId="{86C3BA64-A85E-45AF-B86B-F42B4E917793}" srcOrd="1" destOrd="0" presId="urn:microsoft.com/office/officeart/2005/8/layout/hierarchy5"/>
    <dgm:cxn modelId="{BC94DC20-A09B-40A3-A8CD-6A16CB5E18D4}" type="presParOf" srcId="{A8CF2891-AF43-4825-840A-BF6EFE916E60}" destId="{4F22148D-066A-4E35-9E9F-FDF3ECB695D7}" srcOrd="2" destOrd="0" presId="urn:microsoft.com/office/officeart/2005/8/layout/hierarchy5"/>
    <dgm:cxn modelId="{FF88DDB9-EB0A-4589-96BC-8EF44B87D418}" type="presParOf" srcId="{4F22148D-066A-4E35-9E9F-FDF3ECB695D7}" destId="{95A3DA64-413C-48EA-A401-5E957C54BFD5}" srcOrd="0" destOrd="0" presId="urn:microsoft.com/office/officeart/2005/8/layout/hierarchy5"/>
    <dgm:cxn modelId="{4D9E68B7-9BEB-4E33-8DF2-834B113B0254}" type="presParOf" srcId="{A8CF2891-AF43-4825-840A-BF6EFE916E60}" destId="{A42526C3-01C2-4644-A25E-E05565168AD8}" srcOrd="3" destOrd="0" presId="urn:microsoft.com/office/officeart/2005/8/layout/hierarchy5"/>
    <dgm:cxn modelId="{874BD3DD-0457-4462-8A4F-924650AF7597}" type="presParOf" srcId="{A42526C3-01C2-4644-A25E-E05565168AD8}" destId="{49715066-16AE-48B7-83D9-C440E1DE1166}" srcOrd="0" destOrd="0" presId="urn:microsoft.com/office/officeart/2005/8/layout/hierarchy5"/>
    <dgm:cxn modelId="{575E13AC-086B-4BD4-A947-3AACFE2F7DCC}" type="presParOf" srcId="{A42526C3-01C2-4644-A25E-E05565168AD8}" destId="{D2094533-6009-4943-9867-43055F57C073}" srcOrd="1" destOrd="0" presId="urn:microsoft.com/office/officeart/2005/8/layout/hierarchy5"/>
    <dgm:cxn modelId="{CE342B90-91C5-4D2A-98DF-CB4F29AEEA03}" type="presParOf" srcId="{A8CF2891-AF43-4825-840A-BF6EFE916E60}" destId="{184B7C7A-5AF8-4421-BB4A-D73677F7C5D8}" srcOrd="4" destOrd="0" presId="urn:microsoft.com/office/officeart/2005/8/layout/hierarchy5"/>
    <dgm:cxn modelId="{BAA3058C-A807-44CC-B49E-153F979D9FDC}" type="presParOf" srcId="{184B7C7A-5AF8-4421-BB4A-D73677F7C5D8}" destId="{53D2FD2A-8F48-4953-A1A8-C2C2BF48F792}" srcOrd="0" destOrd="0" presId="urn:microsoft.com/office/officeart/2005/8/layout/hierarchy5"/>
    <dgm:cxn modelId="{43DBEF61-AFC9-4168-B842-00E7287FF3C2}" type="presParOf" srcId="{A8CF2891-AF43-4825-840A-BF6EFE916E60}" destId="{3B279611-3C23-430C-9C5C-15177219DB15}" srcOrd="5" destOrd="0" presId="urn:microsoft.com/office/officeart/2005/8/layout/hierarchy5"/>
    <dgm:cxn modelId="{ED16A03C-E373-46F5-B4D4-98A65C0B4D69}" type="presParOf" srcId="{3B279611-3C23-430C-9C5C-15177219DB15}" destId="{62B313CD-F80B-4B44-B0F9-23A1F9F97156}" srcOrd="0" destOrd="0" presId="urn:microsoft.com/office/officeart/2005/8/layout/hierarchy5"/>
    <dgm:cxn modelId="{8CADE0D7-8491-428F-AD3D-1C18E7A6B001}" type="presParOf" srcId="{3B279611-3C23-430C-9C5C-15177219DB15}" destId="{B5430AC5-7A51-42FC-8F50-2D7E9CCA1504}" srcOrd="1" destOrd="0" presId="urn:microsoft.com/office/officeart/2005/8/layout/hierarchy5"/>
    <dgm:cxn modelId="{5C44D186-CBAE-4306-BAD1-E85507F1E619}" type="presParOf" srcId="{A8CF2891-AF43-4825-840A-BF6EFE916E60}" destId="{F215906F-E1C8-4263-B10B-CCCBCCC6041E}" srcOrd="6" destOrd="0" presId="urn:microsoft.com/office/officeart/2005/8/layout/hierarchy5"/>
    <dgm:cxn modelId="{DAFA27C5-E588-43EE-B2AA-255CC12ABCFB}" type="presParOf" srcId="{F215906F-E1C8-4263-B10B-CCCBCCC6041E}" destId="{7F8455EC-21CE-4EE6-86A8-16D43E6D0447}" srcOrd="0" destOrd="0" presId="urn:microsoft.com/office/officeart/2005/8/layout/hierarchy5"/>
    <dgm:cxn modelId="{93F1B816-451D-4809-A8EE-031CEA91A5B5}" type="presParOf" srcId="{A8CF2891-AF43-4825-840A-BF6EFE916E60}" destId="{7AAA955D-26DD-4960-ADA0-4977EDB2AD50}" srcOrd="7" destOrd="0" presId="urn:microsoft.com/office/officeart/2005/8/layout/hierarchy5"/>
    <dgm:cxn modelId="{31833B66-04E2-4F63-ACEE-FDE71FC3EA43}" type="presParOf" srcId="{7AAA955D-26DD-4960-ADA0-4977EDB2AD50}" destId="{F1448479-8CFD-45F2-AFF2-36930652FDDB}" srcOrd="0" destOrd="0" presId="urn:microsoft.com/office/officeart/2005/8/layout/hierarchy5"/>
    <dgm:cxn modelId="{E645CF42-0F79-4341-9D26-F552ADB1F8EC}" type="presParOf" srcId="{7AAA955D-26DD-4960-ADA0-4977EDB2AD50}" destId="{A1981137-B34B-4282-BB88-BC9BF688DCD4}" srcOrd="1" destOrd="0" presId="urn:microsoft.com/office/officeart/2005/8/layout/hierarchy5"/>
    <dgm:cxn modelId="{5FE93F2B-C4FB-419E-A564-ED6FF983A6D1}" type="presParOf" srcId="{F5FF56C2-2B4C-4C93-B528-6C21AF920CA8}" destId="{828BF55A-4E8B-47E9-8116-DFF067F50D12}" srcOrd="1" destOrd="0" presId="urn:microsoft.com/office/officeart/2005/8/layout/hierarchy5"/>
    <dgm:cxn modelId="{6BECFB57-DBAF-4425-A823-5CB8EE2E3258}" type="presParOf" srcId="{828BF55A-4E8B-47E9-8116-DFF067F50D12}" destId="{C9B44ECC-F8CE-44A0-A697-5EC751D99DFD}" srcOrd="0" destOrd="0" presId="urn:microsoft.com/office/officeart/2005/8/layout/hierarchy5"/>
    <dgm:cxn modelId="{487365F5-91CE-40D4-85D2-703474D2D648}" type="presParOf" srcId="{C9B44ECC-F8CE-44A0-A697-5EC751D99DFD}" destId="{851EBBD4-64AC-4A46-98A4-CD6A1F61DEE9}" srcOrd="0" destOrd="0" presId="urn:microsoft.com/office/officeart/2005/8/layout/hierarchy5"/>
    <dgm:cxn modelId="{7ED381B5-D382-4C00-8DC4-D4152FF7FD18}" type="presParOf" srcId="{C9B44ECC-F8CE-44A0-A697-5EC751D99DFD}" destId="{270156AE-9A0B-4F8E-A389-B0E6C74A0A48}" srcOrd="1" destOrd="0" presId="urn:microsoft.com/office/officeart/2005/8/layout/hierarchy5"/>
    <dgm:cxn modelId="{BFF5D19F-5435-4474-A6E8-2C6ABBF981EB}" type="presParOf" srcId="{828BF55A-4E8B-47E9-8116-DFF067F50D12}" destId="{FBE9D0B8-B952-4791-A32B-67FCDB033432}" srcOrd="1" destOrd="0" presId="urn:microsoft.com/office/officeart/2005/8/layout/hierarchy5"/>
    <dgm:cxn modelId="{433E4CCA-58E0-4C6B-AD39-D3C5DFBD06B3}" type="presParOf" srcId="{FBE9D0B8-B952-4791-A32B-67FCDB033432}" destId="{2E83373E-2E63-4F4A-B36B-35CCA9CFC956}" srcOrd="0" destOrd="0" presId="urn:microsoft.com/office/officeart/2005/8/layout/hierarchy5"/>
    <dgm:cxn modelId="{D1713C18-C294-4DCA-A80B-7B5FD5A859E6}" type="presParOf" srcId="{828BF55A-4E8B-47E9-8116-DFF067F50D12}" destId="{03AB9F76-1686-4B42-A8A7-396220C22B1C}" srcOrd="2" destOrd="0" presId="urn:microsoft.com/office/officeart/2005/8/layout/hierarchy5"/>
    <dgm:cxn modelId="{1EAE5384-6437-4A25-88B7-DBE20FE66011}" type="presParOf" srcId="{03AB9F76-1686-4B42-A8A7-396220C22B1C}" destId="{710A05E2-621B-4D64-A7B9-F479EA0F40BB}" srcOrd="0" destOrd="0" presId="urn:microsoft.com/office/officeart/2005/8/layout/hierarchy5"/>
    <dgm:cxn modelId="{2D5B48B6-C539-42F2-8DE5-23AA7B52E8E6}" type="presParOf" srcId="{03AB9F76-1686-4B42-A8A7-396220C22B1C}" destId="{C35A13A5-DE33-4E21-8933-EBC737B5D332}" srcOrd="1" destOrd="0" presId="urn:microsoft.com/office/officeart/2005/8/layout/hierarchy5"/>
    <dgm:cxn modelId="{87E0D8B9-6A5B-4650-9B32-818BF78BD053}" type="presParOf" srcId="{828BF55A-4E8B-47E9-8116-DFF067F50D12}" destId="{53723D27-FEDB-4D30-866C-C38CE5DB3B87}" srcOrd="3" destOrd="0" presId="urn:microsoft.com/office/officeart/2005/8/layout/hierarchy5"/>
    <dgm:cxn modelId="{21448151-BC4E-4D17-8BA8-D43D48CC0D02}" type="presParOf" srcId="{53723D27-FEDB-4D30-866C-C38CE5DB3B87}" destId="{6A4D2799-A238-41CE-94EB-239DCF0C79BE}" srcOrd="0" destOrd="0" presId="urn:microsoft.com/office/officeart/2005/8/layout/hierarchy5"/>
    <dgm:cxn modelId="{B9BE212F-D48B-47E9-9440-E82CBE8E9089}" type="presParOf" srcId="{828BF55A-4E8B-47E9-8116-DFF067F50D12}" destId="{56CB48C5-E70E-48B5-9CCD-23BD73278D96}" srcOrd="4" destOrd="0" presId="urn:microsoft.com/office/officeart/2005/8/layout/hierarchy5"/>
    <dgm:cxn modelId="{74A1F580-C23B-4C00-BCB0-5FA8DFCE65B1}" type="presParOf" srcId="{56CB48C5-E70E-48B5-9CCD-23BD73278D96}" destId="{A9850287-2E8D-4A00-9648-5420E47E2E6B}" srcOrd="0" destOrd="0" presId="urn:microsoft.com/office/officeart/2005/8/layout/hierarchy5"/>
    <dgm:cxn modelId="{DEA079CB-A09B-4414-95A2-CA9A6A41BBF7}" type="presParOf" srcId="{56CB48C5-E70E-48B5-9CCD-23BD73278D96}" destId="{F8590F9A-613A-4188-811D-A1AE4A232A3E}" srcOrd="1" destOrd="0" presId="urn:microsoft.com/office/officeart/2005/8/layout/hierarchy5"/>
    <dgm:cxn modelId="{6EA67997-3D69-4A37-8AFC-2F5794A468C5}" type="presParOf" srcId="{828BF55A-4E8B-47E9-8116-DFF067F50D12}" destId="{6427AF70-CA29-4502-974A-F2356136FBF4}" srcOrd="5" destOrd="0" presId="urn:microsoft.com/office/officeart/2005/8/layout/hierarchy5"/>
    <dgm:cxn modelId="{12F4F123-C2A0-4914-A958-72D4F9DF3FE4}" type="presParOf" srcId="{6427AF70-CA29-4502-974A-F2356136FBF4}" destId="{DCD197E7-3BAF-4C88-8DE4-59E58F5DF9DB}" srcOrd="0" destOrd="0" presId="urn:microsoft.com/office/officeart/2005/8/layout/hierarchy5"/>
    <dgm:cxn modelId="{4AF21C91-8C77-4245-98B8-7C9944E76D57}" type="presParOf" srcId="{828BF55A-4E8B-47E9-8116-DFF067F50D12}" destId="{0E1DFBB0-95AF-48DE-8B39-87F86D55EEBD}" srcOrd="6" destOrd="0" presId="urn:microsoft.com/office/officeart/2005/8/layout/hierarchy5"/>
    <dgm:cxn modelId="{A4B51E72-4946-496D-B7CC-69ACF3051C4F}" type="presParOf" srcId="{0E1DFBB0-95AF-48DE-8B39-87F86D55EEBD}" destId="{8010E704-2AEA-4BEE-91A6-0E6156C92977}" srcOrd="0" destOrd="0" presId="urn:microsoft.com/office/officeart/2005/8/layout/hierarchy5"/>
    <dgm:cxn modelId="{5295AD45-4CB8-484B-B1ED-CE9638F76700}" type="presParOf" srcId="{0E1DFBB0-95AF-48DE-8B39-87F86D55EEBD}" destId="{051043E1-70B7-435A-ADD9-CAB60DA1493B}"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0E704-2AEA-4BEE-91A6-0E6156C92977}">
      <dsp:nvSpPr>
        <dsp:cNvPr id="0" name=""/>
        <dsp:cNvSpPr/>
      </dsp:nvSpPr>
      <dsp:spPr>
        <a:xfrm>
          <a:off x="5450755" y="0"/>
          <a:ext cx="1007804" cy="5029199"/>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t>Hourly</a:t>
          </a:r>
          <a:endParaRPr lang="en-US" sz="1700" b="1" kern="1200" dirty="0"/>
        </a:p>
      </dsp:txBody>
      <dsp:txXfrm>
        <a:off x="5450755" y="0"/>
        <a:ext cx="1007804" cy="1508760"/>
      </dsp:txXfrm>
    </dsp:sp>
    <dsp:sp modelId="{A9850287-2E8D-4A00-9648-5420E47E2E6B}">
      <dsp:nvSpPr>
        <dsp:cNvPr id="0" name=""/>
        <dsp:cNvSpPr/>
      </dsp:nvSpPr>
      <dsp:spPr>
        <a:xfrm>
          <a:off x="4274983" y="0"/>
          <a:ext cx="1007804" cy="5029199"/>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t>Daily</a:t>
          </a:r>
          <a:endParaRPr lang="en-US" sz="1700" b="1" kern="1200" dirty="0"/>
        </a:p>
      </dsp:txBody>
      <dsp:txXfrm>
        <a:off x="4274983" y="0"/>
        <a:ext cx="1007804" cy="1508760"/>
      </dsp:txXfrm>
    </dsp:sp>
    <dsp:sp modelId="{710A05E2-621B-4D64-A7B9-F479EA0F40BB}">
      <dsp:nvSpPr>
        <dsp:cNvPr id="0" name=""/>
        <dsp:cNvSpPr/>
      </dsp:nvSpPr>
      <dsp:spPr>
        <a:xfrm>
          <a:off x="3099211" y="0"/>
          <a:ext cx="1007804" cy="5029199"/>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t>Window</a:t>
          </a:r>
          <a:endParaRPr lang="en-US" sz="1700" b="1" kern="1200" dirty="0"/>
        </a:p>
      </dsp:txBody>
      <dsp:txXfrm>
        <a:off x="3099211" y="0"/>
        <a:ext cx="1007804" cy="1508760"/>
      </dsp:txXfrm>
    </dsp:sp>
    <dsp:sp modelId="{851EBBD4-64AC-4A46-98A4-CD6A1F61DEE9}">
      <dsp:nvSpPr>
        <dsp:cNvPr id="0" name=""/>
        <dsp:cNvSpPr/>
      </dsp:nvSpPr>
      <dsp:spPr>
        <a:xfrm>
          <a:off x="1923439" y="0"/>
          <a:ext cx="1007804" cy="5029199"/>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t>Period</a:t>
          </a:r>
          <a:endParaRPr lang="en-US" sz="1700" b="1" kern="1200" dirty="0"/>
        </a:p>
      </dsp:txBody>
      <dsp:txXfrm>
        <a:off x="1923439" y="0"/>
        <a:ext cx="1007804" cy="1508760"/>
      </dsp:txXfrm>
    </dsp:sp>
    <dsp:sp modelId="{EBBAB49C-1B39-44FC-A152-006B8A76D27C}">
      <dsp:nvSpPr>
        <dsp:cNvPr id="0" name=""/>
        <dsp:cNvSpPr/>
      </dsp:nvSpPr>
      <dsp:spPr>
        <a:xfrm>
          <a:off x="2007423" y="2885702"/>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October</a:t>
          </a:r>
          <a:endParaRPr lang="en-US" sz="1700" kern="1200" dirty="0"/>
        </a:p>
      </dsp:txBody>
      <dsp:txXfrm>
        <a:off x="2019722" y="2898001"/>
        <a:ext cx="815239" cy="395320"/>
      </dsp:txXfrm>
    </dsp:sp>
    <dsp:sp modelId="{CD10D657-6880-4D5F-80E4-56C8C8DD0A13}">
      <dsp:nvSpPr>
        <dsp:cNvPr id="0" name=""/>
        <dsp:cNvSpPr/>
      </dsp:nvSpPr>
      <dsp:spPr>
        <a:xfrm rot="17474141">
          <a:off x="2551492" y="2655899"/>
          <a:ext cx="927471" cy="15029"/>
        </a:xfrm>
        <a:custGeom>
          <a:avLst/>
          <a:gdLst/>
          <a:ahLst/>
          <a:cxnLst/>
          <a:rect l="0" t="0" r="0" b="0"/>
          <a:pathLst>
            <a:path>
              <a:moveTo>
                <a:pt x="0" y="7514"/>
              </a:moveTo>
              <a:lnTo>
                <a:pt x="927471" y="75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92041" y="2640227"/>
        <a:ext cx="46373" cy="46373"/>
      </dsp:txXfrm>
    </dsp:sp>
    <dsp:sp modelId="{8435220F-A844-4CF2-983C-57E7490C346E}">
      <dsp:nvSpPr>
        <dsp:cNvPr id="0" name=""/>
        <dsp:cNvSpPr/>
      </dsp:nvSpPr>
      <dsp:spPr>
        <a:xfrm>
          <a:off x="3183195" y="2021207"/>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Week </a:t>
          </a:r>
          <a:r>
            <a:rPr lang="en-US" sz="1700" kern="1200" dirty="0" smtClean="0"/>
            <a:t>1</a:t>
          </a:r>
          <a:endParaRPr lang="en-US" sz="1700" kern="1200" dirty="0"/>
        </a:p>
      </dsp:txBody>
      <dsp:txXfrm>
        <a:off x="3195494" y="2033506"/>
        <a:ext cx="815239" cy="395320"/>
      </dsp:txXfrm>
    </dsp:sp>
    <dsp:sp modelId="{E6EDA9E2-BB2C-4F1E-819F-C1BDE9964D66}">
      <dsp:nvSpPr>
        <dsp:cNvPr id="0" name=""/>
        <dsp:cNvSpPr/>
      </dsp:nvSpPr>
      <dsp:spPr>
        <a:xfrm rot="19782552">
          <a:off x="3996475" y="2125536"/>
          <a:ext cx="389049" cy="15029"/>
        </a:xfrm>
        <a:custGeom>
          <a:avLst/>
          <a:gdLst/>
          <a:ahLst/>
          <a:cxnLst/>
          <a:rect l="0" t="0" r="0" b="0"/>
          <a:pathLst>
            <a:path>
              <a:moveTo>
                <a:pt x="0" y="7514"/>
              </a:moveTo>
              <a:lnTo>
                <a:pt x="389049"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81273" y="2123324"/>
        <a:ext cx="19452" cy="19452"/>
      </dsp:txXfrm>
    </dsp:sp>
    <dsp:sp modelId="{A9B6BDDB-71BC-4E28-AA92-DBD50FBBCACC}">
      <dsp:nvSpPr>
        <dsp:cNvPr id="0" name=""/>
        <dsp:cNvSpPr/>
      </dsp:nvSpPr>
      <dsp:spPr>
        <a:xfrm>
          <a:off x="4358967" y="1824975"/>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Sunday</a:t>
          </a:r>
          <a:endParaRPr lang="en-US" sz="1700" kern="1200" dirty="0"/>
        </a:p>
      </dsp:txBody>
      <dsp:txXfrm>
        <a:off x="4371266" y="1837274"/>
        <a:ext cx="815239" cy="395320"/>
      </dsp:txXfrm>
    </dsp:sp>
    <dsp:sp modelId="{008309B5-0529-453D-87C6-54FBC38F582A}">
      <dsp:nvSpPr>
        <dsp:cNvPr id="0" name=""/>
        <dsp:cNvSpPr/>
      </dsp:nvSpPr>
      <dsp:spPr>
        <a:xfrm rot="17772128">
          <a:off x="5007401" y="1719905"/>
          <a:ext cx="685466" cy="15029"/>
        </a:xfrm>
        <a:custGeom>
          <a:avLst/>
          <a:gdLst/>
          <a:ahLst/>
          <a:cxnLst/>
          <a:rect l="0" t="0" r="0" b="0"/>
          <a:pathLst>
            <a:path>
              <a:moveTo>
                <a:pt x="0" y="7514"/>
              </a:moveTo>
              <a:lnTo>
                <a:pt x="685466"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32998" y="1710283"/>
        <a:ext cx="34273" cy="34273"/>
      </dsp:txXfrm>
    </dsp:sp>
    <dsp:sp modelId="{ECE06E11-C9DC-4403-A533-0B1950E9F9F3}">
      <dsp:nvSpPr>
        <dsp:cNvPr id="0" name=""/>
        <dsp:cNvSpPr/>
      </dsp:nvSpPr>
      <dsp:spPr>
        <a:xfrm>
          <a:off x="5501465" y="1209946"/>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1</a:t>
          </a:r>
          <a:endParaRPr lang="en-US" sz="1700" kern="1200" dirty="0"/>
        </a:p>
      </dsp:txBody>
      <dsp:txXfrm>
        <a:off x="5513764" y="1222245"/>
        <a:ext cx="815239" cy="395320"/>
      </dsp:txXfrm>
    </dsp:sp>
    <dsp:sp modelId="{17C9FEA0-F705-4DD2-BE0E-553FBAFBC4B5}">
      <dsp:nvSpPr>
        <dsp:cNvPr id="0" name=""/>
        <dsp:cNvSpPr/>
      </dsp:nvSpPr>
      <dsp:spPr>
        <a:xfrm rot="20704851">
          <a:off x="5192944" y="1982667"/>
          <a:ext cx="347654" cy="15029"/>
        </a:xfrm>
        <a:custGeom>
          <a:avLst/>
          <a:gdLst/>
          <a:ahLst/>
          <a:cxnLst/>
          <a:rect l="0" t="0" r="0" b="0"/>
          <a:pathLst>
            <a:path>
              <a:moveTo>
                <a:pt x="0" y="7514"/>
              </a:moveTo>
              <a:lnTo>
                <a:pt x="347654"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58080" y="1981490"/>
        <a:ext cx="17382" cy="17382"/>
      </dsp:txXfrm>
    </dsp:sp>
    <dsp:sp modelId="{137CF992-ABF1-4F85-8723-14730645E0C2}">
      <dsp:nvSpPr>
        <dsp:cNvPr id="0" name=""/>
        <dsp:cNvSpPr/>
      </dsp:nvSpPr>
      <dsp:spPr>
        <a:xfrm>
          <a:off x="5534739" y="1735470"/>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2</a:t>
          </a:r>
          <a:endParaRPr lang="en-US" sz="1700" kern="1200" dirty="0"/>
        </a:p>
      </dsp:txBody>
      <dsp:txXfrm>
        <a:off x="5547038" y="1747769"/>
        <a:ext cx="815239" cy="395320"/>
      </dsp:txXfrm>
    </dsp:sp>
    <dsp:sp modelId="{7688663B-8394-438F-A4D8-1E34247DA75E}">
      <dsp:nvSpPr>
        <dsp:cNvPr id="0" name=""/>
        <dsp:cNvSpPr/>
      </dsp:nvSpPr>
      <dsp:spPr>
        <a:xfrm rot="3504163">
          <a:off x="5046190" y="2300476"/>
          <a:ext cx="641163" cy="15029"/>
        </a:xfrm>
        <a:custGeom>
          <a:avLst/>
          <a:gdLst/>
          <a:ahLst/>
          <a:cxnLst/>
          <a:rect l="0" t="0" r="0" b="0"/>
          <a:pathLst>
            <a:path>
              <a:moveTo>
                <a:pt x="0" y="7514"/>
              </a:moveTo>
              <a:lnTo>
                <a:pt x="641163"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50742" y="2291962"/>
        <a:ext cx="32058" cy="32058"/>
      </dsp:txXfrm>
    </dsp:sp>
    <dsp:sp modelId="{CDB658AE-3634-4BEC-960C-792B657779C2}">
      <dsp:nvSpPr>
        <dsp:cNvPr id="0" name=""/>
        <dsp:cNvSpPr/>
      </dsp:nvSpPr>
      <dsp:spPr>
        <a:xfrm>
          <a:off x="5534739" y="2371088"/>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t>
          </a:r>
          <a:endParaRPr lang="en-US" sz="1700" kern="1200" dirty="0"/>
        </a:p>
      </dsp:txBody>
      <dsp:txXfrm>
        <a:off x="5547038" y="2383387"/>
        <a:ext cx="815239" cy="395320"/>
      </dsp:txXfrm>
    </dsp:sp>
    <dsp:sp modelId="{0D216E90-275B-4C17-99EF-7DE10CA1A251}">
      <dsp:nvSpPr>
        <dsp:cNvPr id="0" name=""/>
        <dsp:cNvSpPr/>
      </dsp:nvSpPr>
      <dsp:spPr>
        <a:xfrm rot="4390664">
          <a:off x="4786380" y="2582974"/>
          <a:ext cx="1160781" cy="15029"/>
        </a:xfrm>
        <a:custGeom>
          <a:avLst/>
          <a:gdLst/>
          <a:ahLst/>
          <a:cxnLst/>
          <a:rect l="0" t="0" r="0" b="0"/>
          <a:pathLst>
            <a:path>
              <a:moveTo>
                <a:pt x="0" y="7514"/>
              </a:moveTo>
              <a:lnTo>
                <a:pt x="1160781"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37752" y="2561469"/>
        <a:ext cx="58039" cy="58039"/>
      </dsp:txXfrm>
    </dsp:sp>
    <dsp:sp modelId="{2CD57BD9-BD5D-42A5-BC2B-C5FD226EAFD2}">
      <dsp:nvSpPr>
        <dsp:cNvPr id="0" name=""/>
        <dsp:cNvSpPr/>
      </dsp:nvSpPr>
      <dsp:spPr>
        <a:xfrm>
          <a:off x="5534739" y="2936084"/>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23</a:t>
          </a:r>
          <a:endParaRPr lang="en-US" sz="1700" kern="1200" dirty="0"/>
        </a:p>
      </dsp:txBody>
      <dsp:txXfrm>
        <a:off x="5547038" y="2948383"/>
        <a:ext cx="815239" cy="395320"/>
      </dsp:txXfrm>
    </dsp:sp>
    <dsp:sp modelId="{7B3FE11F-55EC-4A3E-9E65-F71B772BF9A6}">
      <dsp:nvSpPr>
        <dsp:cNvPr id="0" name=""/>
        <dsp:cNvSpPr/>
      </dsp:nvSpPr>
      <dsp:spPr>
        <a:xfrm rot="4695551">
          <a:off x="4541318" y="2835604"/>
          <a:ext cx="1650907" cy="15029"/>
        </a:xfrm>
        <a:custGeom>
          <a:avLst/>
          <a:gdLst/>
          <a:ahLst/>
          <a:cxnLst/>
          <a:rect l="0" t="0" r="0" b="0"/>
          <a:pathLst>
            <a:path>
              <a:moveTo>
                <a:pt x="0" y="7514"/>
              </a:moveTo>
              <a:lnTo>
                <a:pt x="1650907"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25499" y="2801846"/>
        <a:ext cx="82545" cy="82545"/>
      </dsp:txXfrm>
    </dsp:sp>
    <dsp:sp modelId="{17C94D3C-8B0C-422F-91AD-23ED50E127CB}">
      <dsp:nvSpPr>
        <dsp:cNvPr id="0" name=""/>
        <dsp:cNvSpPr/>
      </dsp:nvSpPr>
      <dsp:spPr>
        <a:xfrm>
          <a:off x="5534739" y="3441343"/>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24</a:t>
          </a:r>
          <a:endParaRPr lang="en-US" sz="1700" kern="1200" dirty="0"/>
        </a:p>
      </dsp:txBody>
      <dsp:txXfrm>
        <a:off x="5547038" y="3453642"/>
        <a:ext cx="815239" cy="395320"/>
      </dsp:txXfrm>
    </dsp:sp>
    <dsp:sp modelId="{6B30A03B-A29E-49B7-9C6C-1C7FCDCBA945}">
      <dsp:nvSpPr>
        <dsp:cNvPr id="0" name=""/>
        <dsp:cNvSpPr/>
      </dsp:nvSpPr>
      <dsp:spPr>
        <a:xfrm rot="3733210">
          <a:off x="3830613" y="2542502"/>
          <a:ext cx="720773" cy="15029"/>
        </a:xfrm>
        <a:custGeom>
          <a:avLst/>
          <a:gdLst/>
          <a:ahLst/>
          <a:cxnLst/>
          <a:rect l="0" t="0" r="0" b="0"/>
          <a:pathLst>
            <a:path>
              <a:moveTo>
                <a:pt x="0" y="7514"/>
              </a:moveTo>
              <a:lnTo>
                <a:pt x="720773"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72980" y="2531998"/>
        <a:ext cx="36038" cy="36038"/>
      </dsp:txXfrm>
    </dsp:sp>
    <dsp:sp modelId="{B5191EC5-265B-4B1D-9913-8D0001F55DB0}">
      <dsp:nvSpPr>
        <dsp:cNvPr id="0" name=""/>
        <dsp:cNvSpPr/>
      </dsp:nvSpPr>
      <dsp:spPr>
        <a:xfrm>
          <a:off x="4358967" y="2658908"/>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t>
          </a:r>
          <a:endParaRPr lang="en-US" sz="1700" kern="1200" dirty="0"/>
        </a:p>
      </dsp:txBody>
      <dsp:txXfrm>
        <a:off x="4371266" y="2671207"/>
        <a:ext cx="815239" cy="395320"/>
      </dsp:txXfrm>
    </dsp:sp>
    <dsp:sp modelId="{08D92DF8-53A0-46B9-80FA-D402AE3CD7A0}">
      <dsp:nvSpPr>
        <dsp:cNvPr id="0" name=""/>
        <dsp:cNvSpPr/>
      </dsp:nvSpPr>
      <dsp:spPr>
        <a:xfrm rot="4601475">
          <a:off x="3461336" y="2933720"/>
          <a:ext cx="1459327" cy="15029"/>
        </a:xfrm>
        <a:custGeom>
          <a:avLst/>
          <a:gdLst/>
          <a:ahLst/>
          <a:cxnLst/>
          <a:rect l="0" t="0" r="0" b="0"/>
          <a:pathLst>
            <a:path>
              <a:moveTo>
                <a:pt x="0" y="7514"/>
              </a:moveTo>
              <a:lnTo>
                <a:pt x="1459327" y="75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54516" y="2904751"/>
        <a:ext cx="72966" cy="72966"/>
      </dsp:txXfrm>
    </dsp:sp>
    <dsp:sp modelId="{098E9E99-8AE5-4ACA-9BB0-06FF32EA4454}">
      <dsp:nvSpPr>
        <dsp:cNvPr id="0" name=""/>
        <dsp:cNvSpPr/>
      </dsp:nvSpPr>
      <dsp:spPr>
        <a:xfrm>
          <a:off x="4358967" y="3441343"/>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Saturday</a:t>
          </a:r>
          <a:endParaRPr lang="en-US" sz="1700" kern="1200" dirty="0"/>
        </a:p>
      </dsp:txBody>
      <dsp:txXfrm>
        <a:off x="4371266" y="3453642"/>
        <a:ext cx="815239" cy="395320"/>
      </dsp:txXfrm>
    </dsp:sp>
    <dsp:sp modelId="{4F22148D-066A-4E35-9E9F-FDF3ECB695D7}">
      <dsp:nvSpPr>
        <dsp:cNvPr id="0" name=""/>
        <dsp:cNvSpPr/>
      </dsp:nvSpPr>
      <dsp:spPr>
        <a:xfrm rot="19867561">
          <a:off x="2823415" y="2995523"/>
          <a:ext cx="383625" cy="15029"/>
        </a:xfrm>
        <a:custGeom>
          <a:avLst/>
          <a:gdLst/>
          <a:ahLst/>
          <a:cxnLst/>
          <a:rect l="0" t="0" r="0" b="0"/>
          <a:pathLst>
            <a:path>
              <a:moveTo>
                <a:pt x="0" y="7514"/>
              </a:moveTo>
              <a:lnTo>
                <a:pt x="383625" y="75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05637" y="2993447"/>
        <a:ext cx="19181" cy="19181"/>
      </dsp:txXfrm>
    </dsp:sp>
    <dsp:sp modelId="{49715066-16AE-48B7-83D9-C440E1DE1166}">
      <dsp:nvSpPr>
        <dsp:cNvPr id="0" name=""/>
        <dsp:cNvSpPr/>
      </dsp:nvSpPr>
      <dsp:spPr>
        <a:xfrm>
          <a:off x="3183195" y="2700455"/>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Week 2</a:t>
          </a:r>
          <a:endParaRPr lang="en-US" sz="1700" kern="1200" dirty="0"/>
        </a:p>
      </dsp:txBody>
      <dsp:txXfrm>
        <a:off x="3195494" y="2712754"/>
        <a:ext cx="815239" cy="395320"/>
      </dsp:txXfrm>
    </dsp:sp>
    <dsp:sp modelId="{184B7C7A-5AF8-4421-BB4A-D73677F7C5D8}">
      <dsp:nvSpPr>
        <dsp:cNvPr id="0" name=""/>
        <dsp:cNvSpPr/>
      </dsp:nvSpPr>
      <dsp:spPr>
        <a:xfrm rot="3530894">
          <a:off x="2690532" y="3366022"/>
          <a:ext cx="649391" cy="15029"/>
        </a:xfrm>
        <a:custGeom>
          <a:avLst/>
          <a:gdLst/>
          <a:ahLst/>
          <a:cxnLst/>
          <a:rect l="0" t="0" r="0" b="0"/>
          <a:pathLst>
            <a:path>
              <a:moveTo>
                <a:pt x="0" y="7514"/>
              </a:moveTo>
              <a:lnTo>
                <a:pt x="649391" y="75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98993" y="3357301"/>
        <a:ext cx="32469" cy="32469"/>
      </dsp:txXfrm>
    </dsp:sp>
    <dsp:sp modelId="{62B313CD-F80B-4B44-B0F9-23A1F9F97156}">
      <dsp:nvSpPr>
        <dsp:cNvPr id="0" name=""/>
        <dsp:cNvSpPr/>
      </dsp:nvSpPr>
      <dsp:spPr>
        <a:xfrm>
          <a:off x="3183195" y="3441452"/>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Week 3</a:t>
          </a:r>
          <a:endParaRPr lang="en-US" sz="1700" kern="1200" dirty="0"/>
        </a:p>
      </dsp:txBody>
      <dsp:txXfrm>
        <a:off x="3195494" y="3453751"/>
        <a:ext cx="815239" cy="395320"/>
      </dsp:txXfrm>
    </dsp:sp>
    <dsp:sp modelId="{F215906F-E1C8-4263-B10B-CCCBCCC6041E}">
      <dsp:nvSpPr>
        <dsp:cNvPr id="0" name=""/>
        <dsp:cNvSpPr/>
      </dsp:nvSpPr>
      <dsp:spPr>
        <a:xfrm rot="4486977">
          <a:off x="2375294" y="3705643"/>
          <a:ext cx="1279867" cy="15029"/>
        </a:xfrm>
        <a:custGeom>
          <a:avLst/>
          <a:gdLst/>
          <a:ahLst/>
          <a:cxnLst/>
          <a:rect l="0" t="0" r="0" b="0"/>
          <a:pathLst>
            <a:path>
              <a:moveTo>
                <a:pt x="0" y="7514"/>
              </a:moveTo>
              <a:lnTo>
                <a:pt x="1279867" y="75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83231" y="3681161"/>
        <a:ext cx="63993" cy="63993"/>
      </dsp:txXfrm>
    </dsp:sp>
    <dsp:sp modelId="{F1448479-8CFD-45F2-AFF2-36930652FDDB}">
      <dsp:nvSpPr>
        <dsp:cNvPr id="0" name=""/>
        <dsp:cNvSpPr/>
      </dsp:nvSpPr>
      <dsp:spPr>
        <a:xfrm>
          <a:off x="3183195" y="4120695"/>
          <a:ext cx="839837" cy="41991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Week 4</a:t>
          </a:r>
          <a:endParaRPr lang="en-US" sz="1700" kern="1200" dirty="0"/>
        </a:p>
      </dsp:txBody>
      <dsp:txXfrm>
        <a:off x="3195494" y="4132994"/>
        <a:ext cx="815239" cy="3953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B6E6F-B515-4842-8E4C-DE70296FB326}" type="datetimeFigureOut">
              <a:rPr lang="en-US" smtClean="0"/>
              <a:pPr/>
              <a:t>3/16/2016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CE6B0A-3256-46AC-B314-9D2A77D2D251}" type="slidenum">
              <a:rPr lang="en-US" smtClean="0"/>
              <a:pPr/>
              <a:t>‹#›</a:t>
            </a:fld>
            <a:endParaRPr lang="en-US" dirty="0"/>
          </a:p>
        </p:txBody>
      </p:sp>
    </p:spTree>
    <p:extLst>
      <p:ext uri="{BB962C8B-B14F-4D97-AF65-F5344CB8AC3E}">
        <p14:creationId xmlns:p14="http://schemas.microsoft.com/office/powerpoint/2010/main" val="3029545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a:t>
            </a:fld>
            <a:endParaRPr lang="en-US" dirty="0"/>
          </a:p>
        </p:txBody>
      </p:sp>
    </p:spTree>
    <p:extLst>
      <p:ext uri="{BB962C8B-B14F-4D97-AF65-F5344CB8AC3E}">
        <p14:creationId xmlns:p14="http://schemas.microsoft.com/office/powerpoint/2010/main" val="1073662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Needs</a:t>
            </a:r>
            <a:r>
              <a:rPr lang="en-US" b="1" baseline="0" dirty="0" smtClean="0"/>
              <a:t> to be discussed out explicitly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1) Prevent leaving </a:t>
            </a:r>
            <a:r>
              <a:rPr lang="en-US" b="0" baseline="0" dirty="0" smtClean="0"/>
              <a:t>important functionality behind.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2) Challenging because different users use the model to support a variety of analytics.</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Multiple Users </a:t>
            </a:r>
            <a:r>
              <a:rPr lang="en-US" dirty="0" smtClean="0"/>
              <a:t>– Currently used by the Council, BPA and other regional stakeholders.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Multiple Uses</a:t>
            </a:r>
            <a:r>
              <a:rPr lang="en-US" dirty="0" smtClean="0"/>
              <a:t> – Used for annual regional adequacy assessments, regulated hydro flow studies, and analysis of lost revenue due to hydro dispatch change.</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2</a:t>
            </a:fld>
            <a:endParaRPr lang="en-US" dirty="0"/>
          </a:p>
        </p:txBody>
      </p:sp>
    </p:spTree>
    <p:extLst>
      <p:ext uri="{BB962C8B-B14F-4D97-AF65-F5344CB8AC3E}">
        <p14:creationId xmlns:p14="http://schemas.microsoft.com/office/powerpoint/2010/main" val="314796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dispatch of</a:t>
            </a:r>
            <a:r>
              <a:rPr lang="en-US" baseline="0" dirty="0" smtClean="0"/>
              <a:t> resources is actually accomplished using resource stacking instead of evaluating each resource against a set electricity market price.</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3</a:t>
            </a:fld>
            <a:endParaRPr lang="en-US" dirty="0"/>
          </a:p>
        </p:txBody>
      </p:sp>
    </p:spTree>
    <p:extLst>
      <p:ext uri="{BB962C8B-B14F-4D97-AF65-F5344CB8AC3E}">
        <p14:creationId xmlns:p14="http://schemas.microsoft.com/office/powerpoint/2010/main" val="2198816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a:xfrm>
            <a:off x="914400" y="4343400"/>
            <a:ext cx="5029200" cy="4114800"/>
          </a:xfrm>
        </p:spPr>
        <p:txBody>
          <a:bodyPr/>
          <a:lstStyle/>
          <a:p>
            <a:pPr>
              <a:buFontTx/>
              <a:buChar char="•"/>
            </a:pPr>
            <a:r>
              <a:rPr lang="en-US" dirty="0" err="1" smtClean="0"/>
              <a:t>HydSim</a:t>
            </a:r>
            <a:r>
              <a:rPr lang="en-US" dirty="0" smtClean="0"/>
              <a:t> is run four times to</a:t>
            </a:r>
            <a:r>
              <a:rPr lang="en-US" baseline="0" dirty="0" smtClean="0"/>
              <a:t> create these 5 Hydro blocks based on the rule curves for each modified streamflow condition.</a:t>
            </a:r>
            <a:endParaRPr lang="en-US" dirty="0" smtClean="0"/>
          </a:p>
          <a:p>
            <a:pPr>
              <a:buFontTx/>
              <a:buChar char="•"/>
            </a:pPr>
            <a:endParaRPr lang="en-US" dirty="0" smtClean="0"/>
          </a:p>
          <a:p>
            <a:pPr>
              <a:buFontTx/>
              <a:buChar char="•"/>
            </a:pPr>
            <a:r>
              <a:rPr lang="en-US" dirty="0" smtClean="0"/>
              <a:t>This </a:t>
            </a:r>
            <a:r>
              <a:rPr lang="en-US" dirty="0"/>
              <a:t>chart illustrates the use of rule curves to guide the operation of the hydroelectric projects more graphically.</a:t>
            </a:r>
          </a:p>
          <a:p>
            <a:pPr>
              <a:buFontTx/>
              <a:buChar char="•"/>
            </a:pPr>
            <a:r>
              <a:rPr lang="en-US" dirty="0"/>
              <a:t>For any given month, the rule curve elevations can be “painted” onto the dam itself.  The water behind the dam can then be separated into volumes or “blocks.”</a:t>
            </a:r>
          </a:p>
          <a:p>
            <a:pPr>
              <a:buFontTx/>
              <a:buChar char="•"/>
            </a:pPr>
            <a:r>
              <a:rPr lang="en-US" dirty="0"/>
              <a:t>Water above the flood control curve is very cheap because it would have to be evacuated even in the absence of a market for that electricity.</a:t>
            </a:r>
          </a:p>
          <a:p>
            <a:pPr>
              <a:buFontTx/>
              <a:buChar char="•"/>
            </a:pPr>
            <a:r>
              <a:rPr lang="en-US" dirty="0"/>
              <a:t>Water below the critical rule curve is very, very expensive and can only be used in emergency situations and only for a short time.  The water must then be replaced as soon as possible.</a:t>
            </a:r>
          </a:p>
          <a:p>
            <a:pPr>
              <a:buFontTx/>
              <a:buChar char="•"/>
            </a:pPr>
            <a:r>
              <a:rPr lang="en-US" dirty="0"/>
              <a:t>Water in the intermediate blocks becomes more valuable the deeper the project is drafted.</a:t>
            </a:r>
          </a:p>
          <a:p>
            <a:pPr>
              <a:buFontTx/>
              <a:buChar char="•"/>
            </a:pPr>
            <a:r>
              <a:rPr lang="en-US" dirty="0"/>
              <a:t>Each month, every dam is drafted to its refill curve and the corresponding generation is calculated. </a:t>
            </a:r>
          </a:p>
          <a:p>
            <a:pPr>
              <a:buFontTx/>
              <a:buChar char="•"/>
            </a:pPr>
            <a:r>
              <a:rPr lang="en-US" dirty="0"/>
              <a:t>If more generation from the hydroelectric system is desired, every dam is further drafted to its actual energy regulation curve.  If this is still insufficient then all projects are again further drafted to their respective critical rule curves.</a:t>
            </a:r>
          </a:p>
          <a:p>
            <a:pPr>
              <a:buFontTx/>
              <a:buChar char="•"/>
            </a:pPr>
            <a:r>
              <a:rPr lang="en-US" dirty="0"/>
              <a:t>To “zero in” on the desired amount of hydroelectric energy, the system is drafted “proportionally” between rule curves.   </a:t>
            </a:r>
          </a:p>
          <a:p>
            <a:pPr>
              <a:buFontTx/>
              <a:buChar char="•"/>
            </a:pPr>
            <a:endParaRPr lang="en-US" dirty="0"/>
          </a:p>
        </p:txBody>
      </p:sp>
    </p:spTree>
    <p:extLst>
      <p:ext uri="{BB962C8B-B14F-4D97-AF65-F5344CB8AC3E}">
        <p14:creationId xmlns:p14="http://schemas.microsoft.com/office/powerpoint/2010/main" val="1768250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Unicode MS" pitchFamily="34" charset="-128"/>
              </a:rPr>
              <a:t>Period:</a:t>
            </a:r>
            <a:r>
              <a:rPr lang="en-US" sz="1200" baseline="0" dirty="0" smtClean="0">
                <a:latin typeface="Arial Unicode MS" pitchFamily="34" charset="-128"/>
              </a:rPr>
              <a:t> For a particular hydro, load and wind sample the simulation starts.  Forced outages are simulated in the hourly step.</a:t>
            </a:r>
          </a:p>
          <a:p>
            <a:endParaRPr lang="en-US" sz="1200" dirty="0" smtClean="0">
              <a:latin typeface="Arial Unicode MS" pitchFamily="34" charset="-128"/>
            </a:endParaRPr>
          </a:p>
          <a:p>
            <a:r>
              <a:rPr lang="en-US" sz="1200" dirty="0" smtClean="0">
                <a:latin typeface="Arial Unicode MS" pitchFamily="34" charset="-128"/>
              </a:rPr>
              <a:t>Load here is actually load net</a:t>
            </a:r>
            <a:r>
              <a:rPr lang="en-US" sz="1200" baseline="0" dirty="0" smtClean="0">
                <a:latin typeface="Arial Unicode MS" pitchFamily="34" charset="-128"/>
              </a:rPr>
              <a:t> wind net long term obligations.</a:t>
            </a:r>
            <a:endParaRPr lang="en-US" sz="1200" dirty="0">
              <a:latin typeface="Arial Unicode MS" pitchFamily="34" charset="-128"/>
            </a:endParaRPr>
          </a:p>
        </p:txBody>
      </p:sp>
      <p:sp>
        <p:nvSpPr>
          <p:cNvPr id="4" name="Slide Number Placeholder 3"/>
          <p:cNvSpPr>
            <a:spLocks noGrp="1"/>
          </p:cNvSpPr>
          <p:nvPr>
            <p:ph type="sldNum" sz="quarter" idx="10"/>
          </p:nvPr>
        </p:nvSpPr>
        <p:spPr/>
        <p:txBody>
          <a:bodyPr/>
          <a:lstStyle/>
          <a:p>
            <a:fld id="{C2CE6B0A-3256-46AC-B314-9D2A77D2D251}" type="slidenum">
              <a:rPr lang="en-US" smtClean="0"/>
              <a:pPr/>
              <a:t>5</a:t>
            </a:fld>
            <a:endParaRPr lang="en-US" dirty="0"/>
          </a:p>
        </p:txBody>
      </p:sp>
    </p:spTree>
    <p:extLst>
      <p:ext uri="{BB962C8B-B14F-4D97-AF65-F5344CB8AC3E}">
        <p14:creationId xmlns:p14="http://schemas.microsoft.com/office/powerpoint/2010/main" val="65331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example for October.</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6</a:t>
            </a:fld>
            <a:endParaRPr lang="en-US" dirty="0"/>
          </a:p>
        </p:txBody>
      </p:sp>
    </p:spTree>
    <p:extLst>
      <p:ext uri="{BB962C8B-B14F-4D97-AF65-F5344CB8AC3E}">
        <p14:creationId xmlns:p14="http://schemas.microsoft.com/office/powerpoint/2010/main" val="2885942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AA410EB8-A01E-483B-9F37-9B9DDCDD71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4000">
              <a:schemeClr val="bg1"/>
            </a:gs>
            <a:gs pos="100000">
              <a:schemeClr val="bg1">
                <a:lumMod val="65000"/>
              </a:schemeClr>
            </a:gs>
          </a:gsLst>
          <a:lin ang="5400000" scaled="0"/>
          <a:tileRect/>
        </a:gradFill>
        <a:effectLst/>
      </p:bgPr>
    </p:bg>
    <p:spTree>
      <p:nvGrpSpPr>
        <p:cNvPr id="1" name=""/>
        <p:cNvGrpSpPr/>
        <p:nvPr/>
      </p:nvGrpSpPr>
      <p:grpSpPr>
        <a:xfrm>
          <a:off x="0" y="0"/>
          <a:ext cx="0" cy="0"/>
          <a:chOff x="0" y="0"/>
          <a:chExt cx="0" cy="0"/>
        </a:xfrm>
      </p:grpSpPr>
      <p:sp>
        <p:nvSpPr>
          <p:cNvPr id="11" name="Rectangle 10"/>
          <p:cNvSpPr/>
          <p:nvPr userDrawn="1"/>
        </p:nvSpPr>
        <p:spPr>
          <a:xfrm>
            <a:off x="0" y="6296526"/>
            <a:ext cx="9144000" cy="561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40080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itchFamily="34" charset="0"/>
              </a:defRPr>
            </a:lvl1pPr>
          </a:lstStyle>
          <a:p>
            <a:fld id="{AA410EB8-A01E-483B-9F37-9B9DDCDD7179}" type="slidenum">
              <a:rPr lang="en-US" smtClean="0"/>
              <a:pPr/>
              <a:t>‹#›</a:t>
            </a:fld>
            <a:endParaRPr lang="en-US" dirty="0"/>
          </a:p>
        </p:txBody>
      </p:sp>
      <p:pic>
        <p:nvPicPr>
          <p:cNvPr id="12" name="Picture 11" descr="Logo-Horizontal.png"/>
          <p:cNvPicPr>
            <a:picLocks noChangeAspect="1"/>
          </p:cNvPicPr>
          <p:nvPr userDrawn="1"/>
        </p:nvPicPr>
        <p:blipFill>
          <a:blip r:embed="rId13" cstate="print"/>
          <a:stretch>
            <a:fillRect/>
          </a:stretch>
        </p:blipFill>
        <p:spPr>
          <a:xfrm>
            <a:off x="84223" y="6419130"/>
            <a:ext cx="2065420" cy="3187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GENESYS Current Functionality</a:t>
            </a:r>
            <a:endParaRPr lang="en-US" dirty="0"/>
          </a:p>
        </p:txBody>
      </p:sp>
      <p:sp>
        <p:nvSpPr>
          <p:cNvPr id="3" name="Subtitle 2"/>
          <p:cNvSpPr>
            <a:spLocks noGrp="1"/>
          </p:cNvSpPr>
          <p:nvPr>
            <p:ph type="subTitle" idx="1"/>
          </p:nvPr>
        </p:nvSpPr>
        <p:spPr/>
        <p:txBody>
          <a:bodyPr/>
          <a:lstStyle/>
          <a:p>
            <a:r>
              <a:rPr lang="en-US" dirty="0" smtClean="0"/>
              <a:t>GENESYS Redevelopment Stakeholder Meeting</a:t>
            </a:r>
          </a:p>
          <a:p>
            <a:r>
              <a:rPr lang="en-US" dirty="0" smtClean="0"/>
              <a:t>March 17, 2016</a:t>
            </a:r>
            <a:endParaRPr lang="en-US" dirty="0"/>
          </a:p>
        </p:txBody>
      </p:sp>
    </p:spTree>
    <p:extLst>
      <p:ext uri="{BB962C8B-B14F-4D97-AF65-F5344CB8AC3E}">
        <p14:creationId xmlns:p14="http://schemas.microsoft.com/office/powerpoint/2010/main" val="3058532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 Other </a:t>
            </a:r>
            <a:r>
              <a:rPr lang="en-US" dirty="0"/>
              <a:t>U</a:t>
            </a:r>
            <a:r>
              <a:rPr lang="en-US" dirty="0" smtClean="0"/>
              <a:t>ses of GENESYS?</a:t>
            </a:r>
            <a:endParaRPr lang="en-US" dirty="0"/>
          </a:p>
        </p:txBody>
      </p:sp>
      <p:sp>
        <p:nvSpPr>
          <p:cNvPr id="3" name="Content Placeholder 2"/>
          <p:cNvSpPr>
            <a:spLocks noGrp="1"/>
          </p:cNvSpPr>
          <p:nvPr>
            <p:ph idx="1"/>
          </p:nvPr>
        </p:nvSpPr>
        <p:spPr/>
        <p:txBody>
          <a:bodyPr/>
          <a:lstStyle/>
          <a:p>
            <a:r>
              <a:rPr lang="en-US" dirty="0" smtClean="0"/>
              <a:t>BPA</a:t>
            </a:r>
          </a:p>
          <a:p>
            <a:r>
              <a:rPr lang="en-US" dirty="0" smtClean="0"/>
              <a:t>Other Stakeholders</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10</a:t>
            </a:fld>
            <a:endParaRPr lang="en-US" dirty="0"/>
          </a:p>
        </p:txBody>
      </p:sp>
    </p:spTree>
    <p:extLst>
      <p:ext uri="{BB962C8B-B14F-4D97-AF65-F5344CB8AC3E}">
        <p14:creationId xmlns:p14="http://schemas.microsoft.com/office/powerpoint/2010/main" val="2502736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Review Current State?</a:t>
            </a:r>
            <a:endParaRPr lang="en-US" dirty="0"/>
          </a:p>
        </p:txBody>
      </p:sp>
      <p:sp>
        <p:nvSpPr>
          <p:cNvPr id="3" name="Content Placeholder 2"/>
          <p:cNvSpPr>
            <a:spLocks noGrp="1"/>
          </p:cNvSpPr>
          <p:nvPr>
            <p:ph idx="1"/>
          </p:nvPr>
        </p:nvSpPr>
        <p:spPr/>
        <p:txBody>
          <a:bodyPr>
            <a:normAutofit lnSpcReduction="10000"/>
          </a:bodyPr>
          <a:lstStyle/>
          <a:p>
            <a:r>
              <a:rPr lang="en-US" dirty="0"/>
              <a:t>GENESYS – </a:t>
            </a:r>
            <a:r>
              <a:rPr lang="en-US" b="1" dirty="0" err="1"/>
              <a:t>GEN</a:t>
            </a:r>
            <a:r>
              <a:rPr lang="en-US" dirty="0" err="1"/>
              <a:t>eration</a:t>
            </a:r>
            <a:r>
              <a:rPr lang="en-US" dirty="0"/>
              <a:t> </a:t>
            </a:r>
            <a:r>
              <a:rPr lang="en-US" b="1" dirty="0"/>
              <a:t>E</a:t>
            </a:r>
            <a:r>
              <a:rPr lang="en-US" dirty="0"/>
              <a:t>valuation </a:t>
            </a:r>
            <a:r>
              <a:rPr lang="en-US" b="1" dirty="0" err="1"/>
              <a:t>SYS</a:t>
            </a:r>
            <a:r>
              <a:rPr lang="en-US" dirty="0" err="1"/>
              <a:t>tem</a:t>
            </a:r>
            <a:endParaRPr lang="en-US" dirty="0"/>
          </a:p>
          <a:p>
            <a:pPr marL="514350" indent="-514350">
              <a:buAutoNum type="arabicParenR"/>
            </a:pPr>
            <a:r>
              <a:rPr lang="en-US" b="1" dirty="0" smtClean="0"/>
              <a:t>Multiple Users </a:t>
            </a:r>
            <a:r>
              <a:rPr lang="en-US" dirty="0" smtClean="0"/>
              <a:t>– Currently used by the Council, BPA and other regional stakeholders.</a:t>
            </a:r>
            <a:endParaRPr lang="en-US" b="1" dirty="0"/>
          </a:p>
          <a:p>
            <a:pPr marL="514350" indent="-514350">
              <a:buFont typeface="Wingdings" pitchFamily="2" charset="2"/>
              <a:buAutoNum type="arabicParenR"/>
            </a:pPr>
            <a:r>
              <a:rPr lang="en-US" b="1" dirty="0"/>
              <a:t>Multiple Uses</a:t>
            </a:r>
            <a:r>
              <a:rPr lang="en-US" dirty="0"/>
              <a:t> </a:t>
            </a:r>
            <a:r>
              <a:rPr lang="en-US" dirty="0" smtClean="0"/>
              <a:t>– Used for annual regional adequacy assessments, regulated hydro flow studies, and analysis of lost revenue due to hydro dispatch change.</a:t>
            </a:r>
            <a:endParaRPr lang="en-US" b="1" dirty="0" smtClean="0"/>
          </a:p>
          <a:p>
            <a:pPr marL="514350" indent="-514350">
              <a:buAutoNum type="arabicParenR"/>
            </a:pPr>
            <a:endParaRPr lang="en-US" dirty="0" smtClean="0"/>
          </a:p>
        </p:txBody>
      </p:sp>
      <p:sp>
        <p:nvSpPr>
          <p:cNvPr id="4" name="Slide Number Placeholder 3"/>
          <p:cNvSpPr>
            <a:spLocks noGrp="1"/>
          </p:cNvSpPr>
          <p:nvPr>
            <p:ph type="sldNum" sz="quarter" idx="12"/>
          </p:nvPr>
        </p:nvSpPr>
        <p:spPr/>
        <p:txBody>
          <a:bodyPr/>
          <a:lstStyle/>
          <a:p>
            <a:fld id="{AA410EB8-A01E-483B-9F37-9B9DDCDD7179}" type="slidenum">
              <a:rPr lang="en-US" smtClean="0"/>
              <a:pPr/>
              <a:t>2</a:t>
            </a:fld>
            <a:endParaRPr lang="en-US" dirty="0"/>
          </a:p>
        </p:txBody>
      </p:sp>
    </p:spTree>
    <p:extLst>
      <p:ext uri="{BB962C8B-B14F-4D97-AF65-F5344CB8AC3E}">
        <p14:creationId xmlns:p14="http://schemas.microsoft.com/office/powerpoint/2010/main" val="3877010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What Does the Model Do Now?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Performs hourly simulation of FCRPS hydro and regional thermal resource generation under varying stochastic inputs:</a:t>
            </a:r>
          </a:p>
          <a:p>
            <a:pPr marL="514350" indent="-514350">
              <a:buFont typeface="+mj-lt"/>
              <a:buAutoNum type="arabicPeriod"/>
            </a:pPr>
            <a:r>
              <a:rPr lang="en-US" dirty="0" smtClean="0"/>
              <a:t>Temperature variation (load)</a:t>
            </a:r>
          </a:p>
          <a:p>
            <a:pPr marL="514350" indent="-514350">
              <a:buFont typeface="+mj-lt"/>
              <a:buAutoNum type="arabicPeriod"/>
            </a:pPr>
            <a:r>
              <a:rPr lang="en-US" dirty="0" smtClean="0"/>
              <a:t>Wind </a:t>
            </a:r>
            <a:r>
              <a:rPr lang="en-US" dirty="0"/>
              <a:t>g</a:t>
            </a:r>
            <a:r>
              <a:rPr lang="en-US" dirty="0" smtClean="0"/>
              <a:t>eneration </a:t>
            </a:r>
          </a:p>
          <a:p>
            <a:pPr marL="514350" indent="-514350">
              <a:buFont typeface="+mj-lt"/>
              <a:buAutoNum type="arabicPeriod"/>
            </a:pPr>
            <a:r>
              <a:rPr lang="en-US" dirty="0" smtClean="0"/>
              <a:t>Water supply</a:t>
            </a:r>
          </a:p>
          <a:p>
            <a:pPr marL="514350" indent="-514350">
              <a:buFont typeface="+mj-lt"/>
              <a:buAutoNum type="arabicPeriod"/>
            </a:pPr>
            <a:r>
              <a:rPr lang="en-US" dirty="0" smtClean="0"/>
              <a:t>Thermal forced outages.</a:t>
            </a:r>
          </a:p>
          <a:p>
            <a:r>
              <a:rPr lang="en-US" dirty="0" smtClean="0"/>
              <a:t>Incorporates constraints on FCRPS, transmission, and limited external market supply.</a:t>
            </a:r>
          </a:p>
        </p:txBody>
      </p:sp>
      <p:sp>
        <p:nvSpPr>
          <p:cNvPr id="4" name="Slide Number Placeholder 3"/>
          <p:cNvSpPr>
            <a:spLocks noGrp="1"/>
          </p:cNvSpPr>
          <p:nvPr>
            <p:ph type="sldNum" sz="quarter" idx="12"/>
          </p:nvPr>
        </p:nvSpPr>
        <p:spPr/>
        <p:txBody>
          <a:bodyPr/>
          <a:lstStyle/>
          <a:p>
            <a:fld id="{AA410EB8-A01E-483B-9F37-9B9DDCDD7179}" type="slidenum">
              <a:rPr lang="en-US" smtClean="0"/>
              <a:pPr/>
              <a:t>3</a:t>
            </a:fld>
            <a:endParaRPr lang="en-US" dirty="0"/>
          </a:p>
        </p:txBody>
      </p:sp>
    </p:spTree>
    <p:extLst>
      <p:ext uri="{BB962C8B-B14F-4D97-AF65-F5344CB8AC3E}">
        <p14:creationId xmlns:p14="http://schemas.microsoft.com/office/powerpoint/2010/main" val="1259414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152400"/>
            <a:ext cx="8382000" cy="990600"/>
          </a:xfrm>
        </p:spPr>
        <p:txBody>
          <a:bodyPr>
            <a:normAutofit/>
          </a:bodyPr>
          <a:lstStyle/>
          <a:p>
            <a:r>
              <a:rPr lang="en-US" sz="3200" dirty="0" smtClean="0"/>
              <a:t>Periodic Hydro Block Evaluation</a:t>
            </a:r>
            <a:endParaRPr lang="en-US" sz="3600" dirty="0"/>
          </a:p>
        </p:txBody>
      </p:sp>
      <p:graphicFrame>
        <p:nvGraphicFramePr>
          <p:cNvPr id="60419" name="Object 3"/>
          <p:cNvGraphicFramePr>
            <a:graphicFrameLocks noChangeAspect="1"/>
          </p:cNvGraphicFramePr>
          <p:nvPr/>
        </p:nvGraphicFramePr>
        <p:xfrm>
          <a:off x="2514600" y="1371600"/>
          <a:ext cx="4343400" cy="4699000"/>
        </p:xfrm>
        <a:graphic>
          <a:graphicData uri="http://schemas.openxmlformats.org/presentationml/2006/ole">
            <mc:AlternateContent xmlns:mc="http://schemas.openxmlformats.org/markup-compatibility/2006">
              <mc:Choice xmlns:v="urn:schemas-microsoft-com:vml" Requires="v">
                <p:oleObj spid="_x0000_s1040" name="VISIO" r:id="rId4" imgW="6768000" imgH="8368200" progId="">
                  <p:embed/>
                </p:oleObj>
              </mc:Choice>
              <mc:Fallback>
                <p:oleObj name="VISIO" r:id="rId4" imgW="6768000" imgH="83682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1371600"/>
                        <a:ext cx="4343400" cy="4699000"/>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7F489204-8078-4BBB-BA50-D0F034448D6F}" type="slidenum">
              <a:rPr lang="en-US" smtClean="0"/>
              <a:pPr/>
              <a:t>4</a:t>
            </a:fld>
            <a:endParaRPr lang="en-US"/>
          </a:p>
        </p:txBody>
      </p:sp>
    </p:spTree>
    <p:extLst>
      <p:ext uri="{BB962C8B-B14F-4D97-AF65-F5344CB8AC3E}">
        <p14:creationId xmlns:p14="http://schemas.microsoft.com/office/powerpoint/2010/main" val="31302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a:xfrm>
            <a:off x="3505200" y="152400"/>
            <a:ext cx="5410200" cy="533400"/>
          </a:xfrm>
          <a:solidFill>
            <a:schemeClr val="tx2">
              <a:lumMod val="20000"/>
              <a:lumOff val="80000"/>
            </a:schemeClr>
          </a:solidFill>
          <a:ln>
            <a:solidFill>
              <a:schemeClr val="tx1"/>
            </a:solidFill>
          </a:ln>
        </p:spPr>
        <p:txBody>
          <a:bodyPr>
            <a:normAutofit fontScale="90000"/>
          </a:bodyPr>
          <a:lstStyle/>
          <a:p>
            <a:r>
              <a:rPr lang="en-US" sz="3600" dirty="0" smtClean="0"/>
              <a:t>Functional Simulation Flow</a:t>
            </a:r>
            <a:endParaRPr lang="en-US" sz="3600" dirty="0"/>
          </a:p>
        </p:txBody>
      </p:sp>
      <p:sp>
        <p:nvSpPr>
          <p:cNvPr id="65546" name="Rectangle 10"/>
          <p:cNvSpPr>
            <a:spLocks noChangeArrowheads="1"/>
          </p:cNvSpPr>
          <p:nvPr/>
        </p:nvSpPr>
        <p:spPr bwMode="auto">
          <a:xfrm>
            <a:off x="685800" y="1905000"/>
            <a:ext cx="3124200" cy="420468"/>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window</a:t>
            </a:r>
            <a:endParaRPr lang="en-US" sz="1600" dirty="0">
              <a:latin typeface="Arial Unicode MS" pitchFamily="34" charset="-128"/>
            </a:endParaRPr>
          </a:p>
        </p:txBody>
      </p:sp>
      <p:sp>
        <p:nvSpPr>
          <p:cNvPr id="65547" name="Rectangle 11"/>
          <p:cNvSpPr>
            <a:spLocks noChangeArrowheads="1"/>
          </p:cNvSpPr>
          <p:nvPr/>
        </p:nvSpPr>
        <p:spPr bwMode="auto">
          <a:xfrm>
            <a:off x="228600" y="228600"/>
            <a:ext cx="2590800" cy="3810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Period</a:t>
            </a:r>
            <a:endParaRPr lang="en-US" sz="1600" dirty="0">
              <a:latin typeface="Arial Unicode MS" pitchFamily="34" charset="-128"/>
            </a:endParaRPr>
          </a:p>
        </p:txBody>
      </p:sp>
      <p:sp>
        <p:nvSpPr>
          <p:cNvPr id="65551" name="Rectangle 15"/>
          <p:cNvSpPr>
            <a:spLocks noChangeArrowheads="1"/>
          </p:cNvSpPr>
          <p:nvPr/>
        </p:nvSpPr>
        <p:spPr bwMode="auto">
          <a:xfrm>
            <a:off x="2286000" y="5029199"/>
            <a:ext cx="3657600" cy="1182469"/>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Available hourly </a:t>
            </a:r>
            <a:r>
              <a:rPr lang="en-US" sz="1400" dirty="0" smtClean="0">
                <a:latin typeface="Arial Unicode MS" pitchFamily="34" charset="-128"/>
              </a:rPr>
              <a:t>hydro energy </a:t>
            </a:r>
            <a:r>
              <a:rPr lang="en-US" sz="1400" dirty="0" smtClean="0">
                <a:latin typeface="Arial Unicode MS" pitchFamily="34" charset="-128"/>
              </a:rPr>
              <a:t>from </a:t>
            </a:r>
            <a:r>
              <a:rPr lang="en-US" sz="1400" dirty="0" smtClean="0">
                <a:latin typeface="Arial Unicode MS" pitchFamily="34" charset="-128"/>
              </a:rPr>
              <a:t>shaping the daily energy into the hourly shapes constrained by the peak vs. energy curves</a:t>
            </a:r>
          </a:p>
          <a:p>
            <a:r>
              <a:rPr lang="en-US" sz="1400" dirty="0" smtClean="0">
                <a:latin typeface="Arial Unicode MS" pitchFamily="34" charset="-128"/>
              </a:rPr>
              <a:t>Hourly </a:t>
            </a:r>
            <a:r>
              <a:rPr lang="en-US" sz="1400" dirty="0" smtClean="0">
                <a:latin typeface="Arial Unicode MS" pitchFamily="34" charset="-128"/>
              </a:rPr>
              <a:t>hydro is dispatched dynamically with thermal </a:t>
            </a:r>
            <a:r>
              <a:rPr lang="en-US" sz="1400" dirty="0" smtClean="0">
                <a:latin typeface="Arial Unicode MS" pitchFamily="34" charset="-128"/>
              </a:rPr>
              <a:t>resources</a:t>
            </a:r>
            <a:endParaRPr lang="en-US" sz="1400" dirty="0" smtClean="0">
              <a:latin typeface="Arial Unicode MS" pitchFamily="34" charset="-128"/>
            </a:endParaRPr>
          </a:p>
        </p:txBody>
      </p:sp>
      <p:sp>
        <p:nvSpPr>
          <p:cNvPr id="65552" name="Rectangle 16"/>
          <p:cNvSpPr>
            <a:spLocks noChangeArrowheads="1"/>
          </p:cNvSpPr>
          <p:nvPr/>
        </p:nvSpPr>
        <p:spPr bwMode="auto">
          <a:xfrm>
            <a:off x="762000" y="762000"/>
            <a:ext cx="3048000" cy="990600"/>
          </a:xfrm>
          <a:prstGeom prst="rect">
            <a:avLst/>
          </a:prstGeom>
          <a:solidFill>
            <a:srgbClr val="FFFFFF"/>
          </a:solidFill>
          <a:ln w="12700">
            <a:solidFill>
              <a:schemeClr val="tx1"/>
            </a:solidFill>
            <a:miter lim="800000"/>
            <a:headEnd type="none" w="sm" len="sm"/>
            <a:tailEnd type="none" w="sm" len="sm"/>
          </a:ln>
          <a:effectLst/>
        </p:spPr>
        <p:txBody>
          <a:bodyPr wrap="none" anchor="ctr"/>
          <a:lstStyle/>
          <a:p>
            <a:r>
              <a:rPr lang="en-US" sz="1400" dirty="0" smtClean="0">
                <a:latin typeface="Arial Unicode MS" pitchFamily="34" charset="-128"/>
              </a:rPr>
              <a:t>Get hydro block </a:t>
            </a:r>
            <a:r>
              <a:rPr lang="en-US" sz="1400" dirty="0" smtClean="0">
                <a:latin typeface="Arial Unicode MS" pitchFamily="34" charset="-128"/>
              </a:rPr>
              <a:t>sizes</a:t>
            </a:r>
          </a:p>
          <a:p>
            <a:r>
              <a:rPr lang="en-US" sz="1400" dirty="0" smtClean="0">
                <a:latin typeface="Arial Unicode MS" pitchFamily="34" charset="-128"/>
              </a:rPr>
              <a:t>Build resource stack</a:t>
            </a:r>
          </a:p>
          <a:p>
            <a:r>
              <a:rPr lang="en-US" sz="1400" dirty="0" smtClean="0">
                <a:latin typeface="Arial Unicode MS" pitchFamily="34" charset="-128"/>
              </a:rPr>
              <a:t>Build </a:t>
            </a:r>
            <a:r>
              <a:rPr lang="en-US" sz="1400" dirty="0">
                <a:latin typeface="Arial Unicode MS" pitchFamily="34" charset="-128"/>
              </a:rPr>
              <a:t>load stack</a:t>
            </a:r>
          </a:p>
          <a:p>
            <a:r>
              <a:rPr lang="en-US" sz="1400" dirty="0">
                <a:latin typeface="Arial Unicode MS" pitchFamily="34" charset="-128"/>
              </a:rPr>
              <a:t>H</a:t>
            </a:r>
            <a:r>
              <a:rPr lang="en-US" sz="1400" dirty="0" smtClean="0">
                <a:latin typeface="Arial Unicode MS" pitchFamily="34" charset="-128"/>
              </a:rPr>
              <a:t>ydro and thermal energy </a:t>
            </a:r>
            <a:r>
              <a:rPr lang="en-US" sz="1400" dirty="0" smtClean="0">
                <a:latin typeface="Arial Unicode MS" pitchFamily="34" charset="-128"/>
              </a:rPr>
              <a:t>for </a:t>
            </a:r>
            <a:r>
              <a:rPr lang="en-US" sz="1400" dirty="0" smtClean="0">
                <a:latin typeface="Arial Unicode MS" pitchFamily="34" charset="-128"/>
              </a:rPr>
              <a:t>month</a:t>
            </a:r>
            <a:endParaRPr lang="en-US" sz="1400" dirty="0" smtClean="0">
              <a:latin typeface="Arial Unicode MS" pitchFamily="34" charset="-128"/>
            </a:endParaRPr>
          </a:p>
        </p:txBody>
      </p:sp>
      <p:sp>
        <p:nvSpPr>
          <p:cNvPr id="65568" name="AutoShape 32"/>
          <p:cNvSpPr>
            <a:spLocks noChangeArrowheads="1"/>
          </p:cNvSpPr>
          <p:nvPr/>
        </p:nvSpPr>
        <p:spPr bwMode="auto">
          <a:xfrm flipV="1">
            <a:off x="228600" y="6858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65569" name="AutoShape 33"/>
          <p:cNvSpPr>
            <a:spLocks noChangeArrowheads="1"/>
          </p:cNvSpPr>
          <p:nvPr/>
        </p:nvSpPr>
        <p:spPr bwMode="auto">
          <a:xfrm flipV="1">
            <a:off x="685800" y="25146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26" name="Slide Number Placeholder 25"/>
          <p:cNvSpPr>
            <a:spLocks noGrp="1"/>
          </p:cNvSpPr>
          <p:nvPr>
            <p:ph type="sldNum" sz="quarter" idx="12"/>
          </p:nvPr>
        </p:nvSpPr>
        <p:spPr/>
        <p:txBody>
          <a:bodyPr/>
          <a:lstStyle/>
          <a:p>
            <a:fld id="{7F489204-8078-4BBB-BA50-D0F034448D6F}" type="slidenum">
              <a:rPr lang="en-US" smtClean="0"/>
              <a:pPr/>
              <a:t>5</a:t>
            </a:fld>
            <a:endParaRPr lang="en-US"/>
          </a:p>
        </p:txBody>
      </p:sp>
      <p:sp>
        <p:nvSpPr>
          <p:cNvPr id="27" name="Rectangle 10"/>
          <p:cNvSpPr>
            <a:spLocks noChangeArrowheads="1"/>
          </p:cNvSpPr>
          <p:nvPr/>
        </p:nvSpPr>
        <p:spPr bwMode="auto">
          <a:xfrm>
            <a:off x="1752600" y="4495800"/>
            <a:ext cx="3314700" cy="4572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hour</a:t>
            </a:r>
          </a:p>
        </p:txBody>
      </p:sp>
      <p:sp>
        <p:nvSpPr>
          <p:cNvPr id="28" name="Rectangle 9"/>
          <p:cNvSpPr>
            <a:spLocks noChangeArrowheads="1"/>
          </p:cNvSpPr>
          <p:nvPr/>
        </p:nvSpPr>
        <p:spPr bwMode="auto">
          <a:xfrm>
            <a:off x="1219200" y="2514600"/>
            <a:ext cx="3429000" cy="609600"/>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Window </a:t>
            </a:r>
            <a:r>
              <a:rPr lang="en-US" sz="1400" dirty="0" smtClean="0">
                <a:latin typeface="Arial Unicode MS" pitchFamily="34" charset="-128"/>
              </a:rPr>
              <a:t>hydro-thermal </a:t>
            </a:r>
            <a:r>
              <a:rPr lang="en-US" sz="1400" dirty="0" smtClean="0">
                <a:latin typeface="Arial Unicode MS" pitchFamily="34" charset="-128"/>
              </a:rPr>
              <a:t>energy = period </a:t>
            </a:r>
            <a:r>
              <a:rPr lang="en-US" sz="1400" dirty="0" smtClean="0">
                <a:latin typeface="Arial Unicode MS" pitchFamily="34" charset="-128"/>
              </a:rPr>
              <a:t>load times </a:t>
            </a:r>
            <a:r>
              <a:rPr lang="en-US" sz="1400" dirty="0" smtClean="0">
                <a:latin typeface="Arial Unicode MS" pitchFamily="34" charset="-128"/>
              </a:rPr>
              <a:t>(historical average </a:t>
            </a:r>
            <a:r>
              <a:rPr lang="en-US" sz="1400" dirty="0" smtClean="0">
                <a:latin typeface="Arial Unicode MS" pitchFamily="34" charset="-128"/>
              </a:rPr>
              <a:t>window</a:t>
            </a:r>
            <a:r>
              <a:rPr lang="en-US" sz="1400" dirty="0" smtClean="0">
                <a:latin typeface="Arial Unicode MS" pitchFamily="34" charset="-128"/>
              </a:rPr>
              <a:t> </a:t>
            </a:r>
            <a:r>
              <a:rPr lang="en-US" sz="1400" dirty="0" smtClean="0">
                <a:latin typeface="Arial Unicode MS" pitchFamily="34" charset="-128"/>
              </a:rPr>
              <a:t>load/period load</a:t>
            </a:r>
            <a:r>
              <a:rPr lang="en-US" sz="1400" dirty="0" smtClean="0">
                <a:latin typeface="Arial Unicode MS" pitchFamily="34" charset="-128"/>
              </a:rPr>
              <a:t>)</a:t>
            </a:r>
            <a:endParaRPr lang="en-US" sz="1400" dirty="0" smtClean="0">
              <a:latin typeface="Arial Unicode MS" pitchFamily="34" charset="-128"/>
            </a:endParaRPr>
          </a:p>
        </p:txBody>
      </p:sp>
      <p:sp>
        <p:nvSpPr>
          <p:cNvPr id="29" name="AutoShape 33"/>
          <p:cNvSpPr>
            <a:spLocks noChangeArrowheads="1"/>
          </p:cNvSpPr>
          <p:nvPr/>
        </p:nvSpPr>
        <p:spPr bwMode="auto">
          <a:xfrm flipV="1">
            <a:off x="1752600" y="50292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30" name="Rectangle 10"/>
          <p:cNvSpPr>
            <a:spLocks noChangeArrowheads="1"/>
          </p:cNvSpPr>
          <p:nvPr/>
        </p:nvSpPr>
        <p:spPr bwMode="auto">
          <a:xfrm>
            <a:off x="1219200" y="3276600"/>
            <a:ext cx="3429000" cy="3810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day</a:t>
            </a:r>
            <a:endParaRPr lang="en-US" sz="1600" dirty="0">
              <a:latin typeface="Arial Unicode MS" pitchFamily="34" charset="-128"/>
            </a:endParaRPr>
          </a:p>
        </p:txBody>
      </p:sp>
      <p:sp>
        <p:nvSpPr>
          <p:cNvPr id="31" name="AutoShape 33"/>
          <p:cNvSpPr>
            <a:spLocks noChangeArrowheads="1"/>
          </p:cNvSpPr>
          <p:nvPr/>
        </p:nvSpPr>
        <p:spPr bwMode="auto">
          <a:xfrm flipV="1">
            <a:off x="1219200" y="37338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32" name="Rectangle 15"/>
          <p:cNvSpPr>
            <a:spLocks noChangeArrowheads="1"/>
          </p:cNvSpPr>
          <p:nvPr/>
        </p:nvSpPr>
        <p:spPr bwMode="auto">
          <a:xfrm>
            <a:off x="1752600" y="3810000"/>
            <a:ext cx="3314700" cy="609600"/>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Daily </a:t>
            </a:r>
            <a:r>
              <a:rPr lang="en-US" sz="1400" dirty="0" smtClean="0">
                <a:latin typeface="Arial Unicode MS" pitchFamily="34" charset="-128"/>
              </a:rPr>
              <a:t>hydro-thermal energy </a:t>
            </a:r>
            <a:r>
              <a:rPr lang="en-US" sz="1400" dirty="0" smtClean="0">
                <a:latin typeface="Arial Unicode MS" pitchFamily="34" charset="-128"/>
              </a:rPr>
              <a:t>= window </a:t>
            </a:r>
            <a:r>
              <a:rPr lang="en-US" sz="1400" dirty="0" smtClean="0">
                <a:latin typeface="Arial Unicode MS" pitchFamily="34" charset="-128"/>
              </a:rPr>
              <a:t>load </a:t>
            </a:r>
            <a:r>
              <a:rPr lang="en-US" sz="1400" dirty="0" smtClean="0">
                <a:latin typeface="Arial Unicode MS" pitchFamily="34" charset="-128"/>
              </a:rPr>
              <a:t>times (daily load/window load</a:t>
            </a:r>
            <a:r>
              <a:rPr lang="en-US" sz="1400" dirty="0" smtClean="0">
                <a:latin typeface="Arial Unicode MS" pitchFamily="34" charset="-128"/>
              </a:rPr>
              <a:t>)</a:t>
            </a:r>
            <a:endParaRPr lang="en-US" sz="1400" dirty="0" smtClean="0">
              <a:latin typeface="Arial Unicode MS" pitchFamily="34" charset="-128"/>
            </a:endParaRPr>
          </a:p>
        </p:txBody>
      </p:sp>
      <p:sp>
        <p:nvSpPr>
          <p:cNvPr id="2" name="TextBox 1"/>
          <p:cNvSpPr txBox="1"/>
          <p:nvPr/>
        </p:nvSpPr>
        <p:spPr>
          <a:xfrm>
            <a:off x="4648200" y="909935"/>
            <a:ext cx="2362200" cy="923330"/>
          </a:xfrm>
          <a:prstGeom prst="rect">
            <a:avLst/>
          </a:prstGeom>
          <a:noFill/>
          <a:ln>
            <a:solidFill>
              <a:schemeClr val="accent1"/>
            </a:solidFill>
          </a:ln>
        </p:spPr>
        <p:txBody>
          <a:bodyPr wrap="square" rtlCol="0">
            <a:spAutoFit/>
          </a:bodyPr>
          <a:lstStyle/>
          <a:p>
            <a:r>
              <a:rPr lang="en-US" dirty="0">
                <a:latin typeface="Arial Unicode MS" pitchFamily="34" charset="-128"/>
              </a:rPr>
              <a:t>If deficit, allow purchase-ahead for the month</a:t>
            </a:r>
            <a:endParaRPr lang="en-US" dirty="0">
              <a:latin typeface="Arial Unicode MS" pitchFamily="34" charset="-128"/>
            </a:endParaRPr>
          </a:p>
        </p:txBody>
      </p:sp>
      <p:sp>
        <p:nvSpPr>
          <p:cNvPr id="3" name="Rectangle 2"/>
          <p:cNvSpPr/>
          <p:nvPr/>
        </p:nvSpPr>
        <p:spPr>
          <a:xfrm>
            <a:off x="5076265" y="2167235"/>
            <a:ext cx="2457450" cy="956965"/>
          </a:xfrm>
          <a:prstGeom prst="rect">
            <a:avLst/>
          </a:prstGeom>
          <a:ln>
            <a:solidFill>
              <a:schemeClr val="accent1"/>
            </a:solidFill>
          </a:ln>
        </p:spPr>
        <p:txBody>
          <a:bodyPr wrap="square">
            <a:spAutoFit/>
          </a:bodyPr>
          <a:lstStyle/>
          <a:p>
            <a:r>
              <a:rPr lang="en-US" dirty="0">
                <a:latin typeface="Arial Unicode MS" pitchFamily="34" charset="-128"/>
              </a:rPr>
              <a:t>If deficit, allow purchase-ahead for the window</a:t>
            </a:r>
            <a:endParaRPr lang="en-US" dirty="0">
              <a:latin typeface="Arial Unicode MS" pitchFamily="34" charset="-128"/>
            </a:endParaRPr>
          </a:p>
        </p:txBody>
      </p:sp>
      <p:sp>
        <p:nvSpPr>
          <p:cNvPr id="4" name="Rectangle 3"/>
          <p:cNvSpPr/>
          <p:nvPr/>
        </p:nvSpPr>
        <p:spPr>
          <a:xfrm>
            <a:off x="5410200" y="3773269"/>
            <a:ext cx="2971800" cy="646331"/>
          </a:xfrm>
          <a:prstGeom prst="rect">
            <a:avLst/>
          </a:prstGeom>
          <a:ln>
            <a:solidFill>
              <a:schemeClr val="accent1"/>
            </a:solidFill>
          </a:ln>
        </p:spPr>
        <p:txBody>
          <a:bodyPr wrap="square">
            <a:spAutoFit/>
          </a:bodyPr>
          <a:lstStyle/>
          <a:p>
            <a:r>
              <a:rPr lang="en-US" dirty="0">
                <a:latin typeface="Arial Unicode MS" pitchFamily="34" charset="-128"/>
              </a:rPr>
              <a:t>If deficit, allow purchase-ahead </a:t>
            </a:r>
            <a:r>
              <a:rPr lang="en-US" dirty="0" smtClean="0">
                <a:latin typeface="Arial Unicode MS" pitchFamily="34" charset="-128"/>
              </a:rPr>
              <a:t>for the day</a:t>
            </a:r>
            <a:endParaRPr lang="en-US" dirty="0">
              <a:latin typeface="Arial Unicode MS" pitchFamily="34" charset="-128"/>
            </a:endParaRPr>
          </a:p>
        </p:txBody>
      </p:sp>
      <p:sp>
        <p:nvSpPr>
          <p:cNvPr id="5" name="Rectangle 4"/>
          <p:cNvSpPr/>
          <p:nvPr/>
        </p:nvSpPr>
        <p:spPr>
          <a:xfrm>
            <a:off x="6129618" y="5055204"/>
            <a:ext cx="2808194" cy="923330"/>
          </a:xfrm>
          <a:prstGeom prst="rect">
            <a:avLst/>
          </a:prstGeom>
          <a:ln>
            <a:solidFill>
              <a:schemeClr val="accent1"/>
            </a:solidFill>
          </a:ln>
        </p:spPr>
        <p:txBody>
          <a:bodyPr wrap="square">
            <a:spAutoFit/>
          </a:bodyPr>
          <a:lstStyle/>
          <a:p>
            <a:r>
              <a:rPr lang="en-US" dirty="0">
                <a:latin typeface="Arial Unicode MS" pitchFamily="34" charset="-128"/>
              </a:rPr>
              <a:t>If deficit, can use </a:t>
            </a:r>
            <a:r>
              <a:rPr lang="en-US" dirty="0" smtClean="0">
                <a:latin typeface="Arial Unicode MS" pitchFamily="34" charset="-128"/>
              </a:rPr>
              <a:t>remaining market and then </a:t>
            </a:r>
            <a:r>
              <a:rPr lang="en-US" dirty="0">
                <a:latin typeface="Arial Unicode MS" pitchFamily="34" charset="-128"/>
              </a:rPr>
              <a:t>borrowed </a:t>
            </a:r>
            <a:r>
              <a:rPr lang="en-US" dirty="0" smtClean="0">
                <a:latin typeface="Arial Unicode MS" pitchFamily="34" charset="-128"/>
              </a:rPr>
              <a:t>hydro.</a:t>
            </a:r>
            <a:endParaRPr lang="en-US" dirty="0">
              <a:latin typeface="Arial Unicode MS" pitchFamily="34" charset="-128"/>
            </a:endParaRPr>
          </a:p>
        </p:txBody>
      </p:sp>
    </p:spTree>
    <p:extLst>
      <p:ext uri="{BB962C8B-B14F-4D97-AF65-F5344CB8AC3E}">
        <p14:creationId xmlns:p14="http://schemas.microsoft.com/office/powerpoint/2010/main" val="378318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It Simulate Hourly?</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6</a:t>
            </a:fld>
            <a:endParaRPr lang="en-US" dirty="0"/>
          </a:p>
        </p:txBody>
      </p:sp>
      <p:graphicFrame>
        <p:nvGraphicFramePr>
          <p:cNvPr id="7" name="Diagram 6"/>
          <p:cNvGraphicFramePr/>
          <p:nvPr>
            <p:extLst>
              <p:ext uri="{D42A27DB-BD31-4B8C-83A1-F6EECF244321}">
                <p14:modId xmlns:p14="http://schemas.microsoft.com/office/powerpoint/2010/main" val="2062689866"/>
              </p:ext>
            </p:extLst>
          </p:nvPr>
        </p:nvGraphicFramePr>
        <p:xfrm>
          <a:off x="304800" y="12192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Bent Arrow 8"/>
          <p:cNvSpPr/>
          <p:nvPr/>
        </p:nvSpPr>
        <p:spPr>
          <a:xfrm rot="10800000">
            <a:off x="5867400" y="5401234"/>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Bent Arrow 9"/>
          <p:cNvSpPr/>
          <p:nvPr/>
        </p:nvSpPr>
        <p:spPr>
          <a:xfrm rot="10800000">
            <a:off x="4688540" y="5401234"/>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Bent Arrow 10"/>
          <p:cNvSpPr/>
          <p:nvPr/>
        </p:nvSpPr>
        <p:spPr>
          <a:xfrm rot="10800000">
            <a:off x="3505200" y="5858434"/>
            <a:ext cx="609600" cy="389965"/>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rot="10800000">
            <a:off x="7129988" y="2023783"/>
            <a:ext cx="1538883" cy="2929217"/>
          </a:xfrm>
          <a:prstGeom prst="rect">
            <a:avLst/>
          </a:prstGeom>
          <a:noFill/>
        </p:spPr>
        <p:txBody>
          <a:bodyPr vert="eaVert" wrap="square" rtlCol="0">
            <a:spAutoFit/>
          </a:bodyPr>
          <a:lstStyle/>
          <a:p>
            <a:r>
              <a:rPr lang="en-US" sz="4400" dirty="0" smtClean="0">
                <a:solidFill>
                  <a:schemeClr val="accent3"/>
                </a:solidFill>
              </a:rPr>
              <a:t>Emergency Resources</a:t>
            </a:r>
            <a:endParaRPr lang="en-US" sz="4400" dirty="0">
              <a:solidFill>
                <a:schemeClr val="accent3"/>
              </a:solidFill>
            </a:endParaRPr>
          </a:p>
        </p:txBody>
      </p:sp>
    </p:spTree>
    <p:extLst>
      <p:ext uri="{BB962C8B-B14F-4D97-AF65-F5344CB8AC3E}">
        <p14:creationId xmlns:p14="http://schemas.microsoft.com/office/powerpoint/2010/main" val="143169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90600"/>
          </a:xfrm>
        </p:spPr>
        <p:txBody>
          <a:bodyPr/>
          <a:lstStyle/>
          <a:p>
            <a:r>
              <a:rPr lang="en-US" dirty="0" smtClean="0"/>
              <a:t>Resource </a:t>
            </a:r>
            <a:r>
              <a:rPr lang="en-US" dirty="0" smtClean="0"/>
              <a:t>Stacking </a:t>
            </a:r>
            <a:r>
              <a:rPr lang="en-US" dirty="0" smtClean="0"/>
              <a:t>Order</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8756300"/>
              </p:ext>
            </p:extLst>
          </p:nvPr>
        </p:nvGraphicFramePr>
        <p:xfrm>
          <a:off x="304800" y="1143000"/>
          <a:ext cx="7239000" cy="4851400"/>
        </p:xfrm>
        <a:graphic>
          <a:graphicData uri="http://schemas.openxmlformats.org/drawingml/2006/table">
            <a:tbl>
              <a:tblPr firstRow="1" bandRow="1">
                <a:tableStyleId>{5C22544A-7EE6-4342-B048-85BDC9FD1C3A}</a:tableStyleId>
              </a:tblPr>
              <a:tblGrid>
                <a:gridCol w="1959751"/>
                <a:gridCol w="5279249"/>
              </a:tblGrid>
              <a:tr h="370840">
                <a:tc>
                  <a:txBody>
                    <a:bodyPr/>
                    <a:lstStyle/>
                    <a:p>
                      <a:r>
                        <a:rPr lang="en-US" dirty="0" smtClean="0">
                          <a:solidFill>
                            <a:schemeClr val="tx1"/>
                          </a:solidFill>
                        </a:rPr>
                        <a:t>Resource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chemeClr val="tx1"/>
                          </a:solidFill>
                        </a:rPr>
                        <a:t>Description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smtClean="0"/>
                        <a:t>Firm Hydro</a:t>
                      </a:r>
                      <a:r>
                        <a:rPr lang="en-US" baseline="0" dirty="0" smtClean="0"/>
                        <a:t> and</a:t>
                      </a:r>
                      <a:r>
                        <a:rPr lang="en-US" dirty="0" smtClean="0"/>
                        <a:t> Thermal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5000"/>
                        <a:lumOff val="75000"/>
                      </a:schemeClr>
                    </a:solidFill>
                  </a:tcPr>
                </a:tc>
                <a:tc>
                  <a:txBody>
                    <a:bodyPr/>
                    <a:lstStyle/>
                    <a:p>
                      <a:r>
                        <a:rPr lang="en-US" dirty="0" smtClean="0"/>
                        <a:t>From lowest</a:t>
                      </a:r>
                      <a:r>
                        <a:rPr lang="en-US" baseline="0" dirty="0" smtClean="0"/>
                        <a:t> to</a:t>
                      </a:r>
                      <a:r>
                        <a:rPr lang="en-US" dirty="0" smtClean="0"/>
                        <a:t> highest operating cost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5000"/>
                        <a:lumOff val="75000"/>
                      </a:schemeClr>
                    </a:solidFill>
                  </a:tcPr>
                </a:tc>
              </a:tr>
              <a:tr h="370840">
                <a:tc>
                  <a:txBody>
                    <a:bodyPr/>
                    <a:lstStyle/>
                    <a:p>
                      <a:r>
                        <a:rPr lang="en-US" dirty="0" smtClean="0"/>
                        <a:t>Non-firm and</a:t>
                      </a:r>
                    </a:p>
                    <a:p>
                      <a:r>
                        <a:rPr lang="en-US" dirty="0" smtClean="0"/>
                        <a:t>Markets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5000"/>
                        <a:lumOff val="75000"/>
                      </a:schemeClr>
                    </a:solidFill>
                  </a:tcPr>
                </a:tc>
                <a:tc>
                  <a:txBody>
                    <a:bodyPr/>
                    <a:lstStyle/>
                    <a:p>
                      <a:r>
                        <a:rPr lang="en-US" dirty="0" smtClean="0"/>
                        <a:t>In-region</a:t>
                      </a:r>
                      <a:r>
                        <a:rPr lang="en-US" baseline="0" dirty="0" smtClean="0"/>
                        <a:t> and out-of-region markets, surplus hydro, borrowed hydro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5000"/>
                        <a:lumOff val="75000"/>
                      </a:schemeClr>
                    </a:solidFill>
                  </a:tcPr>
                </a:tc>
              </a:tr>
              <a:tr h="370840">
                <a:tc>
                  <a:txBody>
                    <a:bodyPr/>
                    <a:lstStyle/>
                    <a:p>
                      <a:r>
                        <a:rPr lang="en-US" dirty="0" smtClean="0"/>
                        <a:t>Standby Resources</a:t>
                      </a:r>
                    </a:p>
                    <a:p>
                      <a:r>
                        <a:rPr lang="en-US" dirty="0" smtClean="0"/>
                        <a:t>Type</a:t>
                      </a:r>
                      <a:r>
                        <a:rPr lang="en-US" baseline="0" dirty="0" smtClean="0"/>
                        <a:t>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dirty="0" smtClean="0"/>
                        <a:t>Distributed Standby Generation, Pumped Hydro,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r>
                        <a:rPr lang="en-US" dirty="0" smtClean="0"/>
                        <a:t>Standby</a:t>
                      </a:r>
                      <a:r>
                        <a:rPr lang="en-US" baseline="0" dirty="0" smtClean="0"/>
                        <a:t> Resources</a:t>
                      </a:r>
                    </a:p>
                    <a:p>
                      <a:r>
                        <a:rPr lang="en-US" baseline="0" dirty="0" smtClean="0"/>
                        <a:t>Type 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dirty="0" smtClean="0"/>
                        <a:t>Demand Response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r>
                        <a:rPr lang="en-US" dirty="0" smtClean="0"/>
                        <a:t>Emergency </a:t>
                      </a:r>
                    </a:p>
                    <a:p>
                      <a:r>
                        <a:rPr lang="en-US" dirty="0" smtClean="0"/>
                        <a:t>Action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lang="en-US" dirty="0" smtClean="0"/>
                        <a:t>More expensive non-declared</a:t>
                      </a:r>
                      <a:r>
                        <a:rPr lang="en-US" baseline="0" dirty="0" smtClean="0"/>
                        <a:t> resources or contract provisions</a:t>
                      </a:r>
                      <a:r>
                        <a:rPr lang="en-US"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r>
                        <a:rPr lang="en-US" dirty="0" smtClean="0"/>
                        <a:t>Emergency </a:t>
                      </a:r>
                    </a:p>
                    <a:p>
                      <a:r>
                        <a:rPr lang="en-US" dirty="0" smtClean="0"/>
                        <a:t>Action 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en-US" dirty="0" smtClean="0"/>
                        <a:t>Governor’s call for conservation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a:txBody>
                    <a:bodyPr/>
                    <a:lstStyle/>
                    <a:p>
                      <a:r>
                        <a:rPr lang="en-US" dirty="0" smtClean="0"/>
                        <a:t>Emergency </a:t>
                      </a:r>
                    </a:p>
                    <a:p>
                      <a:r>
                        <a:rPr lang="en-US" dirty="0" smtClean="0"/>
                        <a:t>Action 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n-US" dirty="0" smtClean="0"/>
                        <a:t>Rolling black outs or brown outs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sp>
        <p:nvSpPr>
          <p:cNvPr id="6" name="TextBox 5"/>
          <p:cNvSpPr txBox="1"/>
          <p:nvPr/>
        </p:nvSpPr>
        <p:spPr>
          <a:xfrm>
            <a:off x="7620000" y="1905000"/>
            <a:ext cx="1066800" cy="523220"/>
          </a:xfrm>
          <a:prstGeom prst="rect">
            <a:avLst/>
          </a:prstGeom>
          <a:noFill/>
        </p:spPr>
        <p:txBody>
          <a:bodyPr wrap="square" rtlCol="0">
            <a:spAutoFit/>
          </a:bodyPr>
          <a:lstStyle/>
          <a:p>
            <a:pPr algn="ctr"/>
            <a:r>
              <a:rPr lang="en-US" sz="1400" b="1" dirty="0" smtClean="0"/>
              <a:t>Modeled in GENESYS</a:t>
            </a:r>
            <a:endParaRPr lang="en-US" sz="1400" b="1" dirty="0"/>
          </a:p>
        </p:txBody>
      </p:sp>
      <p:sp>
        <p:nvSpPr>
          <p:cNvPr id="8" name="TextBox 7"/>
          <p:cNvSpPr txBox="1"/>
          <p:nvPr/>
        </p:nvSpPr>
        <p:spPr>
          <a:xfrm>
            <a:off x="7620000" y="3048000"/>
            <a:ext cx="1066800" cy="738664"/>
          </a:xfrm>
          <a:prstGeom prst="rect">
            <a:avLst/>
          </a:prstGeom>
          <a:noFill/>
        </p:spPr>
        <p:txBody>
          <a:bodyPr wrap="square" rtlCol="0">
            <a:spAutoFit/>
          </a:bodyPr>
          <a:lstStyle/>
          <a:p>
            <a:pPr algn="ctr"/>
            <a:r>
              <a:rPr lang="en-US" sz="1400" b="1" dirty="0" smtClean="0"/>
              <a:t>Modeled in Post Processor</a:t>
            </a:r>
            <a:endParaRPr lang="en-US" sz="1400" b="1" dirty="0"/>
          </a:p>
        </p:txBody>
      </p:sp>
      <p:sp>
        <p:nvSpPr>
          <p:cNvPr id="9" name="TextBox 8"/>
          <p:cNvSpPr txBox="1"/>
          <p:nvPr/>
        </p:nvSpPr>
        <p:spPr>
          <a:xfrm>
            <a:off x="7620000" y="4724400"/>
            <a:ext cx="1066800" cy="523220"/>
          </a:xfrm>
          <a:prstGeom prst="rect">
            <a:avLst/>
          </a:prstGeom>
          <a:noFill/>
        </p:spPr>
        <p:txBody>
          <a:bodyPr wrap="square" rtlCol="0">
            <a:spAutoFit/>
          </a:bodyPr>
          <a:lstStyle/>
          <a:p>
            <a:pPr algn="ctr"/>
            <a:r>
              <a:rPr lang="en-US" sz="1400" b="1" dirty="0" smtClean="0"/>
              <a:t>Not Modeled</a:t>
            </a:r>
            <a:endParaRPr lang="en-US" sz="1400" b="1" dirty="0"/>
          </a:p>
        </p:txBody>
      </p:sp>
      <p:cxnSp>
        <p:nvCxnSpPr>
          <p:cNvPr id="10" name="Straight Connector 9"/>
          <p:cNvCxnSpPr/>
          <p:nvPr/>
        </p:nvCxnSpPr>
        <p:spPr>
          <a:xfrm>
            <a:off x="7620000" y="2819400"/>
            <a:ext cx="12192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20000" y="4114800"/>
            <a:ext cx="12192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968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Outputs for Adequacy Studies</a:t>
            </a:r>
            <a:endParaRPr lang="en-US" dirty="0"/>
          </a:p>
        </p:txBody>
      </p:sp>
      <p:sp>
        <p:nvSpPr>
          <p:cNvPr id="3" name="Content Placeholder 2"/>
          <p:cNvSpPr>
            <a:spLocks noGrp="1"/>
          </p:cNvSpPr>
          <p:nvPr>
            <p:ph idx="1"/>
          </p:nvPr>
        </p:nvSpPr>
        <p:spPr/>
        <p:txBody>
          <a:bodyPr>
            <a:normAutofit lnSpcReduction="10000"/>
          </a:bodyPr>
          <a:lstStyle/>
          <a:p>
            <a:pPr lvl="0">
              <a:buFont typeface="Arial" pitchFamily="34" charset="0"/>
              <a:buChar char="•"/>
            </a:pPr>
            <a:r>
              <a:rPr lang="en-US" dirty="0" smtClean="0"/>
              <a:t>Adequacy metrics (LOLP, </a:t>
            </a:r>
            <a:r>
              <a:rPr lang="en-US" dirty="0" err="1" smtClean="0"/>
              <a:t>CVaR</a:t>
            </a:r>
            <a:r>
              <a:rPr lang="en-US" dirty="0" smtClean="0"/>
              <a:t>, EUE, LOLH, etc.)</a:t>
            </a:r>
          </a:p>
          <a:p>
            <a:pPr lvl="1">
              <a:buFont typeface="Arial" pitchFamily="34" charset="0"/>
              <a:buChar char="•"/>
            </a:pPr>
            <a:r>
              <a:rPr lang="en-US" dirty="0"/>
              <a:t>Calculates frequency, duration and magnitude of </a:t>
            </a:r>
            <a:r>
              <a:rPr lang="en-US" dirty="0" smtClean="0"/>
              <a:t>events.</a:t>
            </a:r>
            <a:endParaRPr lang="en-US" dirty="0"/>
          </a:p>
          <a:p>
            <a:pPr lvl="0">
              <a:buFont typeface="Arial" pitchFamily="34" charset="0"/>
              <a:buChar char="•"/>
            </a:pPr>
            <a:r>
              <a:rPr lang="en-US" dirty="0" smtClean="0"/>
              <a:t>Regional reliance on market </a:t>
            </a:r>
            <a:r>
              <a:rPr lang="en-US" dirty="0"/>
              <a:t>and standby resources</a:t>
            </a:r>
          </a:p>
          <a:p>
            <a:pPr lvl="0">
              <a:buFont typeface="Arial" pitchFamily="34" charset="0"/>
              <a:buChar char="•"/>
            </a:pPr>
            <a:r>
              <a:rPr lang="en-US" dirty="0"/>
              <a:t>M</a:t>
            </a:r>
            <a:r>
              <a:rPr lang="en-US" dirty="0" smtClean="0"/>
              <a:t>onthly </a:t>
            </a:r>
            <a:r>
              <a:rPr lang="en-US" dirty="0"/>
              <a:t>assessment of potential shortfalls</a:t>
            </a:r>
          </a:p>
          <a:p>
            <a:pPr lvl="1">
              <a:buFont typeface="Arial" pitchFamily="34" charset="0"/>
              <a:buChar char="•"/>
            </a:pPr>
            <a:r>
              <a:rPr lang="en-US" dirty="0" smtClean="0"/>
              <a:t>Provides insight into conditions </a:t>
            </a:r>
            <a:r>
              <a:rPr lang="en-US" dirty="0"/>
              <a:t>under which events </a:t>
            </a:r>
            <a:r>
              <a:rPr lang="en-US" dirty="0" smtClean="0"/>
              <a:t>occur</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8</a:t>
            </a:fld>
            <a:endParaRPr lang="en-US" dirty="0"/>
          </a:p>
        </p:txBody>
      </p:sp>
    </p:spTree>
    <p:extLst>
      <p:ext uri="{BB962C8B-B14F-4D97-AF65-F5344CB8AC3E}">
        <p14:creationId xmlns:p14="http://schemas.microsoft.com/office/powerpoint/2010/main" val="3764978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Model Outputs </a:t>
            </a:r>
            <a:r>
              <a:rPr lang="en-US" dirty="0" smtClean="0"/>
              <a:t>for Regulated   Hydro and Lost Revenue Studies</a:t>
            </a:r>
            <a:endParaRPr lang="en-US" dirty="0"/>
          </a:p>
        </p:txBody>
      </p:sp>
      <p:sp>
        <p:nvSpPr>
          <p:cNvPr id="3" name="Content Placeholder 2"/>
          <p:cNvSpPr>
            <a:spLocks noGrp="1"/>
          </p:cNvSpPr>
          <p:nvPr>
            <p:ph idx="1"/>
          </p:nvPr>
        </p:nvSpPr>
        <p:spPr/>
        <p:txBody>
          <a:bodyPr/>
          <a:lstStyle/>
          <a:p>
            <a:r>
              <a:rPr lang="en-US" dirty="0" smtClean="0"/>
              <a:t>Regulated Hydro Studies</a:t>
            </a:r>
          </a:p>
          <a:p>
            <a:pPr lvl="1"/>
            <a:r>
              <a:rPr lang="en-US" dirty="0" smtClean="0"/>
              <a:t>Generation</a:t>
            </a:r>
          </a:p>
          <a:p>
            <a:pPr lvl="1"/>
            <a:r>
              <a:rPr lang="en-US" dirty="0" smtClean="0"/>
              <a:t>Bypass Spill</a:t>
            </a:r>
          </a:p>
          <a:p>
            <a:pPr lvl="1"/>
            <a:r>
              <a:rPr lang="en-US" dirty="0" smtClean="0"/>
              <a:t>Reservoir Elevations</a:t>
            </a:r>
          </a:p>
          <a:p>
            <a:pPr lvl="1"/>
            <a:r>
              <a:rPr lang="en-US" dirty="0" smtClean="0"/>
              <a:t>Regulated Flows</a:t>
            </a:r>
          </a:p>
          <a:p>
            <a:r>
              <a:rPr lang="en-US" dirty="0" smtClean="0"/>
              <a:t>Lost Revenue</a:t>
            </a:r>
          </a:p>
          <a:p>
            <a:pPr lvl="1"/>
            <a:r>
              <a:rPr lang="en-US" dirty="0" smtClean="0"/>
              <a:t>Compare generation under two different input assumptions.</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9</a:t>
            </a:fld>
            <a:endParaRPr lang="en-US" dirty="0"/>
          </a:p>
        </p:txBody>
      </p:sp>
    </p:spTree>
    <p:extLst>
      <p:ext uri="{BB962C8B-B14F-4D97-AF65-F5344CB8AC3E}">
        <p14:creationId xmlns:p14="http://schemas.microsoft.com/office/powerpoint/2010/main" val="1685356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uncil">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Template>
  <TotalTime>1517</TotalTime>
  <Words>811</Words>
  <Application>Microsoft Office PowerPoint</Application>
  <PresentationFormat>On-screen Show (4:3)</PresentationFormat>
  <Paragraphs>132</Paragraphs>
  <Slides>10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Arial</vt:lpstr>
      <vt:lpstr>Calibri</vt:lpstr>
      <vt:lpstr>Century Gothic</vt:lpstr>
      <vt:lpstr>Georgia</vt:lpstr>
      <vt:lpstr>Wingdings</vt:lpstr>
      <vt:lpstr>Council</vt:lpstr>
      <vt:lpstr>VISIO</vt:lpstr>
      <vt:lpstr>GENESYS Current Functionality</vt:lpstr>
      <vt:lpstr>Why Review Current State?</vt:lpstr>
      <vt:lpstr> What Does the Model Do Now?</vt:lpstr>
      <vt:lpstr>Periodic Hydro Block Evaluation</vt:lpstr>
      <vt:lpstr>Functional Simulation Flow</vt:lpstr>
      <vt:lpstr>How Does It Simulate Hourly?</vt:lpstr>
      <vt:lpstr>Resource Stacking Order</vt:lpstr>
      <vt:lpstr>Model Outputs for Adequacy Studies</vt:lpstr>
      <vt:lpstr>Model Outputs for Regulated   Hydro and Lost Revenue Studies</vt:lpstr>
      <vt:lpstr>Discuss Other Uses of GENESYS?</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GENESYS Current Functionality</dc:title>
  <dc:creator>John Ollis</dc:creator>
  <cp:lastModifiedBy>John Ollis</cp:lastModifiedBy>
  <cp:revision>29</cp:revision>
  <dcterms:created xsi:type="dcterms:W3CDTF">2016-03-16T18:20:20Z</dcterms:created>
  <dcterms:modified xsi:type="dcterms:W3CDTF">2016-03-17T19:38:14Z</dcterms:modified>
</cp:coreProperties>
</file>