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88980" autoAdjust="0"/>
  </p:normalViewPr>
  <p:slideViewPr>
    <p:cSldViewPr>
      <p:cViewPr varScale="1">
        <p:scale>
          <a:sx n="57" d="100"/>
          <a:sy n="57" d="100"/>
        </p:scale>
        <p:origin x="8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B6E6F-B515-4842-8E4C-DE70296FB326}" type="datetimeFigureOut">
              <a:rPr lang="en-US" smtClean="0"/>
              <a:pPr/>
              <a:t>6/2/2015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E6B0A-3256-46AC-B314-9D2A77D2D2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4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-808037" y="3932237"/>
            <a:ext cx="2133600" cy="365125"/>
          </a:xfrm>
        </p:spPr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itchFamily="18" charset="0"/>
              </a:defRPr>
            </a:lvl1pPr>
            <a:lvl2pPr>
              <a:defRPr>
                <a:latin typeface="Georgia" pitchFamily="18" charset="0"/>
              </a:defRPr>
            </a:lvl2pPr>
            <a:lvl3pPr>
              <a:defRPr>
                <a:latin typeface="Georgia" pitchFamily="18" charset="0"/>
              </a:defRPr>
            </a:lvl3pPr>
            <a:lvl4pPr>
              <a:defRPr>
                <a:latin typeface="Georgia" pitchFamily="18" charset="0"/>
              </a:defRPr>
            </a:lvl4pPr>
            <a:lvl5pPr>
              <a:defRPr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eorgia" pitchFamily="18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Georgia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4000">
              <a:schemeClr val="bg1"/>
            </a:gs>
            <a:gs pos="100000">
              <a:schemeClr val="bg1">
                <a:lumMod val="6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296526"/>
            <a:ext cx="9144000" cy="561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AA410EB8-A01E-483B-9F37-9B9DDCDD71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-Horizontal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4223" y="6419130"/>
            <a:ext cx="2065420" cy="3187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Phase I – Meeting 2</a:t>
            </a:r>
            <a:br>
              <a:rPr lang="en-US" sz="3600" b="1" dirty="0"/>
            </a:br>
            <a:r>
              <a:rPr lang="en-US" sz="3600" dirty="0" smtClean="0"/>
              <a:t>To be done by next meeting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20762"/>
            <a:ext cx="8839200" cy="52276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smtClean="0"/>
              <a:t>Database Review</a:t>
            </a:r>
          </a:p>
          <a:p>
            <a:pPr lvl="1"/>
            <a:r>
              <a:rPr lang="en-US" sz="2200" dirty="0" smtClean="0"/>
              <a:t>Feedback on </a:t>
            </a:r>
            <a:r>
              <a:rPr lang="en-US" sz="2200" u="sng" dirty="0" smtClean="0"/>
              <a:t>structure</a:t>
            </a:r>
            <a:r>
              <a:rPr lang="en-US" sz="2200" dirty="0" smtClean="0"/>
              <a:t> (variables, </a:t>
            </a:r>
            <a:r>
              <a:rPr lang="en-US" sz="2200" dirty="0" smtClean="0"/>
              <a:t>report, search fields)</a:t>
            </a:r>
            <a:endParaRPr lang="en-US" sz="2200" dirty="0" smtClean="0"/>
          </a:p>
          <a:p>
            <a:pPr lvl="1"/>
            <a:r>
              <a:rPr lang="en-US" sz="2200" u="sng" dirty="0" smtClean="0"/>
              <a:t>Organization</a:t>
            </a:r>
            <a:r>
              <a:rPr lang="en-US" sz="2200" dirty="0" smtClean="0"/>
              <a:t> of content</a:t>
            </a:r>
          </a:p>
          <a:p>
            <a:pPr lvl="2"/>
            <a:r>
              <a:rPr lang="en-US" sz="2200" dirty="0" smtClean="0"/>
              <a:t>Categorization as objective/goal</a:t>
            </a:r>
          </a:p>
          <a:p>
            <a:pPr lvl="2"/>
            <a:r>
              <a:rPr lang="en-US" sz="2200" dirty="0" smtClean="0"/>
              <a:t>Lump versus splitting similar </a:t>
            </a:r>
            <a:r>
              <a:rPr lang="en-US" sz="2200" dirty="0" smtClean="0"/>
              <a:t>statements and variables</a:t>
            </a:r>
            <a:endParaRPr lang="en-US" sz="2200" dirty="0" smtClean="0"/>
          </a:p>
          <a:p>
            <a:pPr lvl="1"/>
            <a:r>
              <a:rPr lang="en-US" sz="2200" u="sng" dirty="0" smtClean="0"/>
              <a:t>Content </a:t>
            </a:r>
          </a:p>
          <a:p>
            <a:pPr lvl="2"/>
            <a:r>
              <a:rPr lang="en-US" sz="2200" dirty="0" smtClean="0"/>
              <a:t>Additional documents to pull into database</a:t>
            </a:r>
          </a:p>
          <a:p>
            <a:pPr lvl="2"/>
            <a:r>
              <a:rPr lang="en-US" sz="2200" dirty="0"/>
              <a:t>O</a:t>
            </a:r>
            <a:r>
              <a:rPr lang="en-US" sz="2200" dirty="0" smtClean="0"/>
              <a:t>bsolete documents to be removed/updated</a:t>
            </a:r>
          </a:p>
          <a:p>
            <a:pPr lvl="1"/>
            <a:r>
              <a:rPr lang="en-US" sz="2200" dirty="0" smtClean="0"/>
              <a:t>Other edits?</a:t>
            </a:r>
          </a:p>
          <a:p>
            <a:pPr marL="0" indent="0">
              <a:buNone/>
            </a:pPr>
            <a:r>
              <a:rPr lang="en-US" sz="2200" b="1" dirty="0" smtClean="0"/>
              <a:t>Send Database Comments/Edits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By </a:t>
            </a:r>
            <a:r>
              <a:rPr lang="en-US" sz="2200" dirty="0" smtClean="0"/>
              <a:t>July 6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to </a:t>
            </a:r>
            <a:r>
              <a:rPr lang="en-US" sz="2200" dirty="0" smtClean="0"/>
              <a:t> Nancy Leonard (nleonard@nwcouncil.org</a:t>
            </a:r>
            <a:r>
              <a:rPr lang="en-US" sz="2200" dirty="0" smtClean="0"/>
              <a:t>)</a:t>
            </a:r>
          </a:p>
          <a:p>
            <a:pPr marL="0" indent="0">
              <a:buNone/>
            </a:pPr>
            <a:r>
              <a:rPr lang="en-US" sz="2200" b="1" dirty="0" smtClean="0"/>
              <a:t>Next Meeting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Possible </a:t>
            </a:r>
            <a:r>
              <a:rPr lang="en-US" sz="2200" dirty="0" smtClean="0"/>
              <a:t>dates for phase 1 - meeting </a:t>
            </a:r>
            <a:r>
              <a:rPr lang="en-US" sz="2200" dirty="0" smtClean="0"/>
              <a:t>2, August </a:t>
            </a:r>
            <a:r>
              <a:rPr lang="en-US" sz="2200" dirty="0" smtClean="0"/>
              <a:t>25, 26, </a:t>
            </a:r>
            <a:r>
              <a:rPr lang="en-US" sz="2200" dirty="0" smtClean="0"/>
              <a:t>or 27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10EB8-A01E-483B-9F37-9B9DDCDD717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539370"/>
      </p:ext>
    </p:extLst>
  </p:cSld>
  <p:clrMapOvr>
    <a:masterClrMapping/>
  </p:clrMapOvr>
</p:sld>
</file>

<file path=ppt/theme/theme1.xml><?xml version="1.0" encoding="utf-8"?>
<a:theme xmlns:a="http://schemas.openxmlformats.org/drawingml/2006/main" name="Council">
  <a:themeElements>
    <a:clrScheme name="CouncilColors">
      <a:dk1>
        <a:sysClr val="windowText" lastClr="000000"/>
      </a:dk1>
      <a:lt1>
        <a:sysClr val="window" lastClr="FFFFFF"/>
      </a:lt1>
      <a:dk2>
        <a:srgbClr val="595959"/>
      </a:dk2>
      <a:lt2>
        <a:srgbClr val="F2F2F2"/>
      </a:lt2>
      <a:accent1>
        <a:srgbClr val="0070C0"/>
      </a:accent1>
      <a:accent2>
        <a:srgbClr val="92CDDC"/>
      </a:accent2>
      <a:accent3>
        <a:srgbClr val="C00000"/>
      </a:accent3>
      <a:accent4>
        <a:srgbClr val="FFC000"/>
      </a:accent4>
      <a:accent5>
        <a:srgbClr val="295014"/>
      </a:accent5>
      <a:accent6>
        <a:srgbClr val="92D050"/>
      </a:accent6>
      <a:hlink>
        <a:srgbClr val="A5A5A5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48</TotalTime>
  <Words>50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Georgia</vt:lpstr>
      <vt:lpstr>Wingdings</vt:lpstr>
      <vt:lpstr>Council</vt:lpstr>
      <vt:lpstr>Phase I – Meeting 2 To be done by next meeting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Refinement Process for Program Goals and Objectives</dc:title>
  <dc:creator>Nancy Leonard</dc:creator>
  <cp:lastModifiedBy>Nancy Leonard</cp:lastModifiedBy>
  <cp:revision>8</cp:revision>
  <dcterms:created xsi:type="dcterms:W3CDTF">2015-06-02T16:55:10Z</dcterms:created>
  <dcterms:modified xsi:type="dcterms:W3CDTF">2015-06-02T18:05:35Z</dcterms:modified>
</cp:coreProperties>
</file>