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142FD-684C-4579-8B23-802A4790FFB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48952-9FEF-4580-8254-D866D7B41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3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3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03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2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38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36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36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36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36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8952-9FEF-4580-8254-D866D7B416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3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9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6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8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7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4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1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5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7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3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2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09509-370A-4654-AA45-23346D273434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C1215-46B7-40C7-8456-A9ADAEA54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3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0213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Compilation of Objectives for Salmon and 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Steelhead in the Columbia River Basin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7283" y="1752600"/>
            <a:ext cx="91165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chemeClr val="bg1"/>
                </a:solidFill>
              </a:rPr>
              <a:t>Project Task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Develop a searchable objectives database for                  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                   existing and recommended  objectives   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      </a:t>
            </a:r>
          </a:p>
          <a:p>
            <a:pPr marL="1998663" indent="-1998663"/>
            <a:endParaRPr lang="en-US" sz="2800" b="1" i="1" u="sng" dirty="0" smtClean="0">
              <a:solidFill>
                <a:schemeClr val="bg1"/>
              </a:solidFill>
            </a:endParaRPr>
          </a:p>
          <a:p>
            <a:pPr marL="1998663" indent="-1998663"/>
            <a:endParaRPr lang="en-US" sz="2800" b="1" i="1" u="sng" dirty="0">
              <a:solidFill>
                <a:schemeClr val="bg1"/>
              </a:solidFill>
            </a:endParaRPr>
          </a:p>
          <a:p>
            <a:pPr marL="1998663" indent="-1998663"/>
            <a:r>
              <a:rPr lang="en-US" sz="2800" b="1" i="1" u="sng" dirty="0" smtClean="0">
                <a:solidFill>
                  <a:schemeClr val="bg1"/>
                </a:solidFill>
              </a:rPr>
              <a:t>Purpose </a:t>
            </a:r>
            <a:r>
              <a:rPr lang="en-US" sz="2800" b="1" i="1" u="sng" dirty="0">
                <a:solidFill>
                  <a:schemeClr val="bg1"/>
                </a:solidFill>
              </a:rPr>
              <a:t>of this presentation</a:t>
            </a:r>
            <a:r>
              <a:rPr lang="en-US" sz="2800" b="1" dirty="0">
                <a:solidFill>
                  <a:schemeClr val="bg1"/>
                </a:solidFill>
              </a:rPr>
              <a:t>: Describe the process used to produce the </a:t>
            </a:r>
            <a:r>
              <a:rPr lang="en-US" sz="2800" b="1" i="1" dirty="0">
                <a:solidFill>
                  <a:schemeClr val="bg1"/>
                </a:solidFill>
              </a:rPr>
              <a:t>DRAFT</a:t>
            </a:r>
            <a:r>
              <a:rPr lang="en-US" sz="2800" b="1" dirty="0">
                <a:solidFill>
                  <a:schemeClr val="bg1"/>
                </a:solidFill>
              </a:rPr>
              <a:t> searchable database and </a:t>
            </a:r>
          </a:p>
          <a:p>
            <a:pPr marL="1998663" indent="-1998663"/>
            <a:r>
              <a:rPr lang="en-US" sz="2800" b="1" dirty="0">
                <a:solidFill>
                  <a:schemeClr val="bg1"/>
                </a:solidFill>
              </a:rPr>
              <a:t>	provide a “tour” of the database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43000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17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23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 Process of Mining and Compiling 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Relevant Information</a:t>
            </a:r>
            <a:endParaRPr lang="en-US" sz="32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-1" y="1086454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74565" y="2861845"/>
            <a:ext cx="2636984" cy="138499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STEP 1</a:t>
            </a:r>
          </a:p>
          <a:p>
            <a:pPr algn="ctr"/>
            <a:r>
              <a:rPr lang="en-US" sz="2800" b="1" dirty="0" smtClean="0"/>
              <a:t>Review documents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58822" y="2861845"/>
            <a:ext cx="2636984" cy="138499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STEP 2</a:t>
            </a:r>
          </a:p>
          <a:p>
            <a:pPr algn="ctr"/>
            <a:r>
              <a:rPr lang="en-US" sz="2800" b="1" dirty="0" smtClean="0"/>
              <a:t>Compiled information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30732" y="2861844"/>
            <a:ext cx="2636984" cy="138499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STEP 3</a:t>
            </a:r>
          </a:p>
          <a:p>
            <a:pPr algn="ctr"/>
            <a:r>
              <a:rPr lang="en-US" sz="2800" b="1" dirty="0" smtClean="0"/>
              <a:t>Searchable database  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911549" y="3380831"/>
            <a:ext cx="304800" cy="347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895806" y="3380831"/>
            <a:ext cx="304800" cy="347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45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23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Step 1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Mining Relevant Information</a:t>
            </a:r>
            <a:endParaRPr lang="en-US" sz="32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-1" y="1086454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790698" y="1752600"/>
            <a:ext cx="55626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Number of documents reviewed: 78</a:t>
            </a:r>
          </a:p>
          <a:p>
            <a:endParaRPr lang="en-US" sz="2800" b="1" u="sng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Date of publication:  1995 - 2014</a:t>
            </a:r>
          </a:p>
          <a:p>
            <a:endParaRPr lang="en-US" sz="2800" b="1" u="sng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Types of document: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Recovery plans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bg1"/>
                </a:solidFill>
              </a:rPr>
              <a:t>Subbasin</a:t>
            </a:r>
            <a:r>
              <a:rPr lang="en-US" sz="2800" b="1" dirty="0">
                <a:solidFill>
                  <a:schemeClr val="bg1"/>
                </a:solidFill>
              </a:rPr>
              <a:t> plans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Management plans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Fish and Wildlife Program recommendations</a:t>
            </a:r>
          </a:p>
          <a:p>
            <a:endParaRPr lang="en-US" sz="2800" b="1" u="sng" dirty="0" smtClean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30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23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 Step 2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Compiling Information</a:t>
            </a:r>
            <a:endParaRPr lang="en-US" sz="32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-1" y="1086454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66949" y="1752600"/>
            <a:ext cx="461010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Objectives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Quantitative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Qualitative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Goals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Overall (general)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Broad sense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Recovery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21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23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 Step 3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Database Review: Main Screen</a:t>
            </a:r>
            <a:endParaRPr lang="en-US" sz="32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-1" y="1086454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Users\neil.CBFWF-DOMAIN\AppData\Local\Microsoft\Windows\Temporary Internet Files\Content.Outlook\BMXQTQEI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88" y="1144933"/>
            <a:ext cx="7790624" cy="560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040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833" y="1066800"/>
            <a:ext cx="6520617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923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Database Review: Search Options</a:t>
            </a:r>
            <a:endParaRPr lang="en-US" sz="32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-1" y="685800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2" idx="3"/>
          </p:cNvCxnSpPr>
          <p:nvPr/>
        </p:nvCxnSpPr>
        <p:spPr>
          <a:xfrm flipV="1">
            <a:off x="1994490" y="1981200"/>
            <a:ext cx="634410" cy="7620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676400" y="2020186"/>
            <a:ext cx="1811079" cy="951614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9108" y="2955851"/>
            <a:ext cx="18553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Retrieves all </a:t>
            </a:r>
          </a:p>
          <a:p>
            <a:r>
              <a:rPr lang="en-US" b="1" dirty="0">
                <a:solidFill>
                  <a:schemeClr val="bg1"/>
                </a:solidFill>
              </a:rPr>
              <a:t>o</a:t>
            </a:r>
            <a:r>
              <a:rPr lang="en-US" b="1" dirty="0" smtClean="0">
                <a:solidFill>
                  <a:schemeClr val="bg1"/>
                </a:solidFill>
              </a:rPr>
              <a:t>bjectives/plans by “Author”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9109" y="1595735"/>
            <a:ext cx="18553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Retrieves all </a:t>
            </a:r>
          </a:p>
          <a:p>
            <a:r>
              <a:rPr lang="en-US" b="1" dirty="0">
                <a:solidFill>
                  <a:schemeClr val="bg1"/>
                </a:solidFill>
              </a:rPr>
              <a:t>o</a:t>
            </a:r>
            <a:r>
              <a:rPr lang="en-US" b="1" dirty="0" smtClean="0">
                <a:solidFill>
                  <a:schemeClr val="bg1"/>
                </a:solidFill>
              </a:rPr>
              <a:t>bjectives/plans by “Document”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13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913" y="2573366"/>
            <a:ext cx="9020175" cy="35226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868391"/>
            <a:ext cx="902017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923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Database Review: “Comprehensive</a:t>
            </a:r>
            <a:r>
              <a:rPr lang="en-US" sz="3200" b="1" dirty="0">
                <a:solidFill>
                  <a:srgbClr val="FFFF00"/>
                </a:solidFill>
              </a:rPr>
              <a:t>” Report Layout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-1" y="762000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2399" y="1524000"/>
            <a:ext cx="8763001" cy="1109733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Header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399" y="3495676"/>
            <a:ext cx="8784266" cy="695324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Goals</a:t>
            </a:r>
            <a:endParaRPr lang="en-US" sz="4000" dirty="0"/>
          </a:p>
        </p:txBody>
      </p:sp>
      <p:sp>
        <p:nvSpPr>
          <p:cNvPr id="15" name="Rectangle 14"/>
          <p:cNvSpPr/>
          <p:nvPr/>
        </p:nvSpPr>
        <p:spPr>
          <a:xfrm>
            <a:off x="152399" y="4316778"/>
            <a:ext cx="8784265" cy="712422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Qualitative Objectives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152399" y="2714731"/>
            <a:ext cx="8784266" cy="650517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Document Overview</a:t>
            </a:r>
            <a:endParaRPr lang="en-US" sz="4000" dirty="0"/>
          </a:p>
        </p:txBody>
      </p:sp>
      <p:sp>
        <p:nvSpPr>
          <p:cNvPr id="18" name="Rectangle 17"/>
          <p:cNvSpPr/>
          <p:nvPr/>
        </p:nvSpPr>
        <p:spPr>
          <a:xfrm>
            <a:off x="152400" y="5154978"/>
            <a:ext cx="8784265" cy="712422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Quantitative Objectives</a:t>
            </a:r>
            <a:endParaRPr lang="en-US" sz="40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2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" y="2438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Database Review: demo</a:t>
            </a:r>
            <a:endParaRPr lang="en-US" sz="3200" b="1" dirty="0">
              <a:solidFill>
                <a:srgbClr val="FFFF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59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7722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 Database Review: Available Formats</a:t>
            </a:r>
            <a:endParaRPr lang="en-US" sz="32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-1" y="914400"/>
            <a:ext cx="9143999" cy="0"/>
          </a:xfrm>
          <a:prstGeom prst="line">
            <a:avLst/>
          </a:prstGeom>
          <a:ln w="381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447800" y="1752600"/>
            <a:ext cx="6248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Microsoft Access 2010 database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Excel File (export of database tables)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PDF’s (Comprehensive, Species, etc.)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sz="2800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285" y="6324600"/>
            <a:ext cx="145754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47800" y="3537704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Available for download at:  </a:t>
            </a:r>
            <a:r>
              <a:rPr lang="en-US" b="1" dirty="0">
                <a:solidFill>
                  <a:schemeClr val="bg1"/>
                </a:solidFill>
              </a:rPr>
              <a:t>http://www.nwcouncil.org/fw/am/home/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55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203</Words>
  <Application>Microsoft Office PowerPoint</Application>
  <PresentationFormat>On-screen Show (4:3)</PresentationFormat>
  <Paragraphs>66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Ward</dc:creator>
  <cp:lastModifiedBy>Nancy Leonard</cp:lastModifiedBy>
  <cp:revision>43</cp:revision>
  <dcterms:created xsi:type="dcterms:W3CDTF">2015-05-21T01:01:33Z</dcterms:created>
  <dcterms:modified xsi:type="dcterms:W3CDTF">2015-06-03T15:12:17Z</dcterms:modified>
</cp:coreProperties>
</file>