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8973" autoAdjust="0"/>
  </p:normalViewPr>
  <p:slideViewPr>
    <p:cSldViewPr>
      <p:cViewPr varScale="1">
        <p:scale>
          <a:sx n="96" d="100"/>
          <a:sy n="96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CB6E6F-B515-4842-8E4C-DE70296FB326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CE6B0A-3256-46AC-B314-9D2A77D2D2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4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08037" y="3932237"/>
            <a:ext cx="2133600" cy="365125"/>
          </a:xfrm>
        </p:spPr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96526"/>
            <a:ext cx="9144000" cy="5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-Horizonta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4223" y="6419130"/>
            <a:ext cx="2065420" cy="318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543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Annual Report</a:t>
            </a:r>
            <a:br>
              <a:rPr lang="en-US" dirty="0" smtClean="0"/>
            </a:br>
            <a:r>
              <a:rPr lang="en-US" sz="4200" dirty="0" smtClean="0"/>
              <a:t>BPA Fish and Wildlife Costs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2895600"/>
            <a:ext cx="3352800" cy="1066800"/>
          </a:xfrm>
        </p:spPr>
        <p:txBody>
          <a:bodyPr/>
          <a:lstStyle/>
          <a:p>
            <a:r>
              <a:rPr lang="en-US" dirty="0" smtClean="0"/>
              <a:t>Mark Walker</a:t>
            </a:r>
          </a:p>
          <a:p>
            <a:r>
              <a:rPr lang="en-US" sz="2400" dirty="0" smtClean="0"/>
              <a:t>Public Affairs Director</a:t>
            </a:r>
            <a:endParaRPr lang="en-US" sz="2400" dirty="0"/>
          </a:p>
        </p:txBody>
      </p:sp>
      <p:pic>
        <p:nvPicPr>
          <p:cNvPr id="1028" name="Picture 4" descr="2014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2476829" cy="3400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4102788" cy="6018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67000" y="228600"/>
            <a:ext cx="3505200" cy="4572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210550" cy="4848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4191000"/>
            <a:ext cx="3581400" cy="121920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3124200"/>
            <a:ext cx="3581400" cy="60960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July 1999 request from the four governors: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400" dirty="0" smtClean="0"/>
              <a:t>Asked Council to report annually on BPA’s fish and wildlife costs, the largest source of funding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400" dirty="0"/>
              <a:t>Costs, and also program successes and failures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400" dirty="0" smtClean="0"/>
              <a:t>First report issued in 2001 (took 18 months)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400" dirty="0" smtClean="0"/>
              <a:t>Noted ‘complexity and confusion’ of data collection and reporting in the Columbia River Basin, for both costs and project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6769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122" y="1023730"/>
            <a:ext cx="2971800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Reporting Costs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53340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6123" y="3896573"/>
            <a:ext cx="1990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BPA costs including the Council’s program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Council program costs by major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594546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Reporting Progress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73" y="367603"/>
            <a:ext cx="5810653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173090"/>
            <a:ext cx="5638800" cy="3095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873" y="3163151"/>
            <a:ext cx="1990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Adult salmon counted at Bonneville Dam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Survival of juvenile salmon and steelhead through the hydrosystem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dirty="0" smtClean="0"/>
              <a:t>Demonstrates: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600" dirty="0" smtClean="0"/>
              <a:t>Accountability for public funding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600" dirty="0" smtClean="0"/>
              <a:t>Diversity of the program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600" dirty="0" smtClean="0"/>
              <a:t>Where money is being spent, by whom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600" dirty="0" smtClean="0"/>
              <a:t>Status of salmon and steelhead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2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Federal ‘Interest’ in F&amp;W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448261" cy="49990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1995: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600" dirty="0" smtClean="0"/>
              <a:t>Citing financial crisis, BPA asks for cap on fish costs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en-US" sz="2600" dirty="0" smtClean="0"/>
              <a:t>NW senators, Clinton Administration find other ways to ensure BPA’s financial vitality</a:t>
            </a:r>
          </a:p>
          <a:p>
            <a:pPr marL="517525" indent="-514350">
              <a:buFont typeface="+mj-lt"/>
              <a:buAutoNum type="arabicPeriod" startAt="2"/>
            </a:pPr>
            <a:r>
              <a:rPr lang="en-US" dirty="0" smtClean="0"/>
              <a:t>1996:</a:t>
            </a:r>
          </a:p>
          <a:p>
            <a:pPr marL="685800" indent="-338138">
              <a:buFont typeface="Wingdings" panose="05000000000000000000" pitchFamily="2" charset="2"/>
              <a:buChar char="Ø"/>
            </a:pPr>
            <a:r>
              <a:rPr lang="en-US" sz="2600" dirty="0" smtClean="0"/>
              <a:t>Sen. Gorton, seeking improved BPA spending oversight, amends Power Act to establish ISRP</a:t>
            </a:r>
          </a:p>
          <a:p>
            <a:pPr marL="517525" indent="-514350">
              <a:buFont typeface="+mj-lt"/>
              <a:buAutoNum type="arabicPeriod" startAt="3"/>
            </a:pPr>
            <a:r>
              <a:rPr lang="en-US" dirty="0" smtClean="0"/>
              <a:t>2015:</a:t>
            </a:r>
          </a:p>
          <a:p>
            <a:pPr marL="685800" indent="-338138">
              <a:buFont typeface="Wingdings" panose="05000000000000000000" pitchFamily="2" charset="2"/>
              <a:buChar char="Ø"/>
            </a:pPr>
            <a:r>
              <a:rPr lang="en-US" sz="2600" dirty="0" smtClean="0"/>
              <a:t>BPA Administrator expresses concern about low market prices, prospect of reduced expenditures including fish and wildlife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Scrutiny is Inevitable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r>
              <a:rPr lang="en-US" dirty="0" smtClean="0"/>
              <a:t>Every major federal spending program gets scrutiny at some time</a:t>
            </a:r>
          </a:p>
          <a:p>
            <a:r>
              <a:rPr lang="en-US" dirty="0" smtClean="0"/>
              <a:t>It’s been almost 20 years</a:t>
            </a:r>
          </a:p>
          <a:p>
            <a:r>
              <a:rPr lang="en-US" dirty="0" smtClean="0"/>
              <a:t>It’s important to be prepared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24730"/>
      </p:ext>
    </p:extLst>
  </p:cSld>
  <p:clrMapOvr>
    <a:masterClrMapping/>
  </p:clrMapOvr>
</p:sld>
</file>

<file path=ppt/theme/theme1.xml><?xml version="1.0" encoding="utf-8"?>
<a:theme xmlns:a="http://schemas.openxmlformats.org/drawingml/2006/main" name="Council">
  <a:themeElements>
    <a:clrScheme name="CouncilColors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70C0"/>
      </a:accent1>
      <a:accent2>
        <a:srgbClr val="92CDDC"/>
      </a:accent2>
      <a:accent3>
        <a:srgbClr val="C00000"/>
      </a:accent3>
      <a:accent4>
        <a:srgbClr val="FFC000"/>
      </a:accent4>
      <a:accent5>
        <a:srgbClr val="295014"/>
      </a:accent5>
      <a:accent6>
        <a:srgbClr val="92D050"/>
      </a:accent6>
      <a:hlink>
        <a:srgbClr val="A5A5A5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Council</Template>
  <TotalTime>96</TotalTime>
  <Words>236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Georgia</vt:lpstr>
      <vt:lpstr>Wingdings</vt:lpstr>
      <vt:lpstr>Council</vt:lpstr>
      <vt:lpstr>Annual Report BPA Fish and Wildlife Costs</vt:lpstr>
      <vt:lpstr>PowerPoint Presentation</vt:lpstr>
      <vt:lpstr>PowerPoint Presentation</vt:lpstr>
      <vt:lpstr>Report History</vt:lpstr>
      <vt:lpstr>Reporting Costs</vt:lpstr>
      <vt:lpstr>Reporting Progress</vt:lpstr>
      <vt:lpstr>Value of the Report</vt:lpstr>
      <vt:lpstr>Federal ‘Interest’ in F&amp;W Costs</vt:lpstr>
      <vt:lpstr>Scrutiny is Inevitable</vt:lpstr>
    </vt:vector>
  </TitlesOfParts>
  <Company>Northwest Power and Conservation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BPA Fish and Wildlife Costs</dc:title>
  <dc:creator>Harrison, John</dc:creator>
  <cp:lastModifiedBy>Harrison, John</cp:lastModifiedBy>
  <cp:revision>12</cp:revision>
  <cp:lastPrinted>2015-06-02T19:20:38Z</cp:lastPrinted>
  <dcterms:created xsi:type="dcterms:W3CDTF">2015-05-11T22:12:08Z</dcterms:created>
  <dcterms:modified xsi:type="dcterms:W3CDTF">2015-06-02T19:24:02Z</dcterms:modified>
</cp:coreProperties>
</file>